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39"/>
  </p:notesMasterIdLst>
  <p:handoutMasterIdLst>
    <p:handoutMasterId r:id="rId40"/>
  </p:handoutMasterIdLst>
  <p:sldIdLst>
    <p:sldId id="258" r:id="rId5"/>
    <p:sldId id="268" r:id="rId6"/>
    <p:sldId id="269" r:id="rId7"/>
    <p:sldId id="270" r:id="rId8"/>
    <p:sldId id="272" r:id="rId9"/>
    <p:sldId id="266" r:id="rId10"/>
    <p:sldId id="273" r:id="rId11"/>
    <p:sldId id="276" r:id="rId12"/>
    <p:sldId id="279" r:id="rId13"/>
    <p:sldId id="277" r:id="rId14"/>
    <p:sldId id="278" r:id="rId15"/>
    <p:sldId id="280" r:id="rId16"/>
    <p:sldId id="281" r:id="rId17"/>
    <p:sldId id="282" r:id="rId18"/>
    <p:sldId id="283" r:id="rId19"/>
    <p:sldId id="284" r:id="rId20"/>
    <p:sldId id="285" r:id="rId21"/>
    <p:sldId id="286" r:id="rId22"/>
    <p:sldId id="288" r:id="rId23"/>
    <p:sldId id="287" r:id="rId24"/>
    <p:sldId id="289" r:id="rId25"/>
    <p:sldId id="290" r:id="rId26"/>
    <p:sldId id="292" r:id="rId27"/>
    <p:sldId id="293" r:id="rId28"/>
    <p:sldId id="294" r:id="rId29"/>
    <p:sldId id="295" r:id="rId30"/>
    <p:sldId id="296" r:id="rId31"/>
    <p:sldId id="297" r:id="rId32"/>
    <p:sldId id="298" r:id="rId33"/>
    <p:sldId id="299" r:id="rId34"/>
    <p:sldId id="300" r:id="rId35"/>
    <p:sldId id="301" r:id="rId36"/>
    <p:sldId id="302" r:id="rId37"/>
    <p:sldId id="27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67A"/>
    <a:srgbClr val="0D1D51"/>
    <a:srgbClr val="0072C7"/>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87949" autoAdjust="0"/>
  </p:normalViewPr>
  <p:slideViewPr>
    <p:cSldViewPr snapToGrid="0" showGuides="1">
      <p:cViewPr varScale="1">
        <p:scale>
          <a:sx n="74" d="100"/>
          <a:sy n="74" d="100"/>
        </p:scale>
        <p:origin x="54" y="83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00" d="100"/>
          <a:sy n="100" d="100"/>
        </p:scale>
        <p:origin x="1560" y="-14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243D74-B9C1-450A-B0F3-6C6DCB0CF2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2C27C33-9BB1-41D5-A236-12767E7E722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AB3EA8-A58D-4C92-A3AB-D271CCC294C7}" type="datetimeFigureOut">
              <a:rPr lang="en-US" smtClean="0"/>
              <a:t>9/29/2019</a:t>
            </a:fld>
            <a:endParaRPr lang="en-US" dirty="0"/>
          </a:p>
        </p:txBody>
      </p:sp>
      <p:sp>
        <p:nvSpPr>
          <p:cNvPr id="4" name="Footer Placeholder 3">
            <a:extLst>
              <a:ext uri="{FF2B5EF4-FFF2-40B4-BE49-F238E27FC236}">
                <a16:creationId xmlns:a16="http://schemas.microsoft.com/office/drawing/2014/main" id="{44A7EADB-04A4-4093-B238-438E2C7317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DDD8696-706D-440E-AE04-4C644F0613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2A5DE8-F2C4-4DB3-88D1-656DCD59E73E}" type="slidenum">
              <a:rPr lang="en-US" smtClean="0"/>
              <a:t>‹#›</a:t>
            </a:fld>
            <a:endParaRPr lang="en-US" dirty="0"/>
          </a:p>
        </p:txBody>
      </p:sp>
    </p:spTree>
    <p:extLst>
      <p:ext uri="{BB962C8B-B14F-4D97-AF65-F5344CB8AC3E}">
        <p14:creationId xmlns:p14="http://schemas.microsoft.com/office/powerpoint/2010/main" val="1789824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FB4FA-E877-413E-B608-88789D806C57}" type="datetimeFigureOut">
              <a:rPr lang="en-US" noProof="0" smtClean="0"/>
              <a:t>9/29/2019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36304E-FDE3-4B4F-A3B7-EBE87F3FA5E2}" type="slidenum">
              <a:rPr lang="en-US" noProof="0" smtClean="0"/>
              <a:t>‹#›</a:t>
            </a:fld>
            <a:endParaRPr lang="en-US" noProof="0" dirty="0"/>
          </a:p>
        </p:txBody>
      </p:sp>
    </p:spTree>
    <p:extLst>
      <p:ext uri="{BB962C8B-B14F-4D97-AF65-F5344CB8AC3E}">
        <p14:creationId xmlns:p14="http://schemas.microsoft.com/office/powerpoint/2010/main" val="4085138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10</a:t>
            </a:fld>
            <a:endParaRPr lang="en-US"/>
          </a:p>
        </p:txBody>
      </p:sp>
    </p:spTree>
    <p:extLst>
      <p:ext uri="{BB962C8B-B14F-4D97-AF65-F5344CB8AC3E}">
        <p14:creationId xmlns:p14="http://schemas.microsoft.com/office/powerpoint/2010/main" val="4125366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11</a:t>
            </a:fld>
            <a:endParaRPr lang="en-US"/>
          </a:p>
        </p:txBody>
      </p:sp>
    </p:spTree>
    <p:extLst>
      <p:ext uri="{BB962C8B-B14F-4D97-AF65-F5344CB8AC3E}">
        <p14:creationId xmlns:p14="http://schemas.microsoft.com/office/powerpoint/2010/main" val="835072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12</a:t>
            </a:fld>
            <a:endParaRPr lang="en-US"/>
          </a:p>
        </p:txBody>
      </p:sp>
    </p:spTree>
    <p:extLst>
      <p:ext uri="{BB962C8B-B14F-4D97-AF65-F5344CB8AC3E}">
        <p14:creationId xmlns:p14="http://schemas.microsoft.com/office/powerpoint/2010/main" val="2899958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13</a:t>
            </a:fld>
            <a:endParaRPr lang="en-US"/>
          </a:p>
        </p:txBody>
      </p:sp>
    </p:spTree>
    <p:extLst>
      <p:ext uri="{BB962C8B-B14F-4D97-AF65-F5344CB8AC3E}">
        <p14:creationId xmlns:p14="http://schemas.microsoft.com/office/powerpoint/2010/main" val="182247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14</a:t>
            </a:fld>
            <a:endParaRPr lang="en-US"/>
          </a:p>
        </p:txBody>
      </p:sp>
    </p:spTree>
    <p:extLst>
      <p:ext uri="{BB962C8B-B14F-4D97-AF65-F5344CB8AC3E}">
        <p14:creationId xmlns:p14="http://schemas.microsoft.com/office/powerpoint/2010/main" val="1616268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15</a:t>
            </a:fld>
            <a:endParaRPr lang="en-US"/>
          </a:p>
        </p:txBody>
      </p:sp>
    </p:spTree>
    <p:extLst>
      <p:ext uri="{BB962C8B-B14F-4D97-AF65-F5344CB8AC3E}">
        <p14:creationId xmlns:p14="http://schemas.microsoft.com/office/powerpoint/2010/main" val="749697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16</a:t>
            </a:fld>
            <a:endParaRPr lang="en-US"/>
          </a:p>
        </p:txBody>
      </p:sp>
    </p:spTree>
    <p:extLst>
      <p:ext uri="{BB962C8B-B14F-4D97-AF65-F5344CB8AC3E}">
        <p14:creationId xmlns:p14="http://schemas.microsoft.com/office/powerpoint/2010/main" val="2119777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17</a:t>
            </a:fld>
            <a:endParaRPr lang="en-US"/>
          </a:p>
        </p:txBody>
      </p:sp>
    </p:spTree>
    <p:extLst>
      <p:ext uri="{BB962C8B-B14F-4D97-AF65-F5344CB8AC3E}">
        <p14:creationId xmlns:p14="http://schemas.microsoft.com/office/powerpoint/2010/main" val="1557467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18</a:t>
            </a:fld>
            <a:endParaRPr lang="en-US"/>
          </a:p>
        </p:txBody>
      </p:sp>
    </p:spTree>
    <p:extLst>
      <p:ext uri="{BB962C8B-B14F-4D97-AF65-F5344CB8AC3E}">
        <p14:creationId xmlns:p14="http://schemas.microsoft.com/office/powerpoint/2010/main" val="3239676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19</a:t>
            </a:fld>
            <a:endParaRPr lang="en-US"/>
          </a:p>
        </p:txBody>
      </p:sp>
    </p:spTree>
    <p:extLst>
      <p:ext uri="{BB962C8B-B14F-4D97-AF65-F5344CB8AC3E}">
        <p14:creationId xmlns:p14="http://schemas.microsoft.com/office/powerpoint/2010/main" val="2092997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2</a:t>
            </a:fld>
            <a:endParaRPr lang="en-US"/>
          </a:p>
        </p:txBody>
      </p:sp>
    </p:spTree>
    <p:extLst>
      <p:ext uri="{BB962C8B-B14F-4D97-AF65-F5344CB8AC3E}">
        <p14:creationId xmlns:p14="http://schemas.microsoft.com/office/powerpoint/2010/main" val="2243169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20</a:t>
            </a:fld>
            <a:endParaRPr lang="en-US"/>
          </a:p>
        </p:txBody>
      </p:sp>
    </p:spTree>
    <p:extLst>
      <p:ext uri="{BB962C8B-B14F-4D97-AF65-F5344CB8AC3E}">
        <p14:creationId xmlns:p14="http://schemas.microsoft.com/office/powerpoint/2010/main" val="211492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21</a:t>
            </a:fld>
            <a:endParaRPr lang="en-US"/>
          </a:p>
        </p:txBody>
      </p:sp>
    </p:spTree>
    <p:extLst>
      <p:ext uri="{BB962C8B-B14F-4D97-AF65-F5344CB8AC3E}">
        <p14:creationId xmlns:p14="http://schemas.microsoft.com/office/powerpoint/2010/main" val="3397203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22</a:t>
            </a:fld>
            <a:endParaRPr lang="en-US"/>
          </a:p>
        </p:txBody>
      </p:sp>
    </p:spTree>
    <p:extLst>
      <p:ext uri="{BB962C8B-B14F-4D97-AF65-F5344CB8AC3E}">
        <p14:creationId xmlns:p14="http://schemas.microsoft.com/office/powerpoint/2010/main" val="3675092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23</a:t>
            </a:fld>
            <a:endParaRPr lang="en-US"/>
          </a:p>
        </p:txBody>
      </p:sp>
    </p:spTree>
    <p:extLst>
      <p:ext uri="{BB962C8B-B14F-4D97-AF65-F5344CB8AC3E}">
        <p14:creationId xmlns:p14="http://schemas.microsoft.com/office/powerpoint/2010/main" val="3677533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24</a:t>
            </a:fld>
            <a:endParaRPr lang="en-US"/>
          </a:p>
        </p:txBody>
      </p:sp>
    </p:spTree>
    <p:extLst>
      <p:ext uri="{BB962C8B-B14F-4D97-AF65-F5344CB8AC3E}">
        <p14:creationId xmlns:p14="http://schemas.microsoft.com/office/powerpoint/2010/main" val="303766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25</a:t>
            </a:fld>
            <a:endParaRPr lang="en-US"/>
          </a:p>
        </p:txBody>
      </p:sp>
    </p:spTree>
    <p:extLst>
      <p:ext uri="{BB962C8B-B14F-4D97-AF65-F5344CB8AC3E}">
        <p14:creationId xmlns:p14="http://schemas.microsoft.com/office/powerpoint/2010/main" val="896174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26</a:t>
            </a:fld>
            <a:endParaRPr lang="en-US"/>
          </a:p>
        </p:txBody>
      </p:sp>
    </p:spTree>
    <p:extLst>
      <p:ext uri="{BB962C8B-B14F-4D97-AF65-F5344CB8AC3E}">
        <p14:creationId xmlns:p14="http://schemas.microsoft.com/office/powerpoint/2010/main" val="21549645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27</a:t>
            </a:fld>
            <a:endParaRPr lang="en-US"/>
          </a:p>
        </p:txBody>
      </p:sp>
    </p:spTree>
    <p:extLst>
      <p:ext uri="{BB962C8B-B14F-4D97-AF65-F5344CB8AC3E}">
        <p14:creationId xmlns:p14="http://schemas.microsoft.com/office/powerpoint/2010/main" val="4250675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28</a:t>
            </a:fld>
            <a:endParaRPr lang="en-US"/>
          </a:p>
        </p:txBody>
      </p:sp>
    </p:spTree>
    <p:extLst>
      <p:ext uri="{BB962C8B-B14F-4D97-AF65-F5344CB8AC3E}">
        <p14:creationId xmlns:p14="http://schemas.microsoft.com/office/powerpoint/2010/main" val="8015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29</a:t>
            </a:fld>
            <a:endParaRPr lang="en-US"/>
          </a:p>
        </p:txBody>
      </p:sp>
    </p:spTree>
    <p:extLst>
      <p:ext uri="{BB962C8B-B14F-4D97-AF65-F5344CB8AC3E}">
        <p14:creationId xmlns:p14="http://schemas.microsoft.com/office/powerpoint/2010/main" val="1766497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a:t>
            </a:fld>
            <a:endParaRPr lang="en-US"/>
          </a:p>
        </p:txBody>
      </p:sp>
    </p:spTree>
    <p:extLst>
      <p:ext uri="{BB962C8B-B14F-4D97-AF65-F5344CB8AC3E}">
        <p14:creationId xmlns:p14="http://schemas.microsoft.com/office/powerpoint/2010/main" val="2851398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30</a:t>
            </a:fld>
            <a:endParaRPr lang="en-US"/>
          </a:p>
        </p:txBody>
      </p:sp>
    </p:spTree>
    <p:extLst>
      <p:ext uri="{BB962C8B-B14F-4D97-AF65-F5344CB8AC3E}">
        <p14:creationId xmlns:p14="http://schemas.microsoft.com/office/powerpoint/2010/main" val="8574662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31</a:t>
            </a:fld>
            <a:endParaRPr lang="en-US"/>
          </a:p>
        </p:txBody>
      </p:sp>
    </p:spTree>
    <p:extLst>
      <p:ext uri="{BB962C8B-B14F-4D97-AF65-F5344CB8AC3E}">
        <p14:creationId xmlns:p14="http://schemas.microsoft.com/office/powerpoint/2010/main" val="2892858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32</a:t>
            </a:fld>
            <a:endParaRPr lang="en-US"/>
          </a:p>
        </p:txBody>
      </p:sp>
    </p:spTree>
    <p:extLst>
      <p:ext uri="{BB962C8B-B14F-4D97-AF65-F5344CB8AC3E}">
        <p14:creationId xmlns:p14="http://schemas.microsoft.com/office/powerpoint/2010/main" val="1624882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33</a:t>
            </a:fld>
            <a:endParaRPr lang="en-US"/>
          </a:p>
        </p:txBody>
      </p:sp>
    </p:spTree>
    <p:extLst>
      <p:ext uri="{BB962C8B-B14F-4D97-AF65-F5344CB8AC3E}">
        <p14:creationId xmlns:p14="http://schemas.microsoft.com/office/powerpoint/2010/main" val="909484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34</a:t>
            </a:fld>
            <a:endParaRPr lang="en-US"/>
          </a:p>
        </p:txBody>
      </p:sp>
    </p:spTree>
    <p:extLst>
      <p:ext uri="{BB962C8B-B14F-4D97-AF65-F5344CB8AC3E}">
        <p14:creationId xmlns:p14="http://schemas.microsoft.com/office/powerpoint/2010/main" val="4057122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4</a:t>
            </a:fld>
            <a:endParaRPr lang="en-US"/>
          </a:p>
        </p:txBody>
      </p:sp>
    </p:spTree>
    <p:extLst>
      <p:ext uri="{BB962C8B-B14F-4D97-AF65-F5344CB8AC3E}">
        <p14:creationId xmlns:p14="http://schemas.microsoft.com/office/powerpoint/2010/main" val="3328078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5</a:t>
            </a:fld>
            <a:endParaRPr lang="en-US"/>
          </a:p>
        </p:txBody>
      </p:sp>
    </p:spTree>
    <p:extLst>
      <p:ext uri="{BB962C8B-B14F-4D97-AF65-F5344CB8AC3E}">
        <p14:creationId xmlns:p14="http://schemas.microsoft.com/office/powerpoint/2010/main" val="1631156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noProof="0" smtClean="0"/>
              <a:t>6</a:t>
            </a:fld>
            <a:endParaRPr lang="en-US" noProof="0" dirty="0"/>
          </a:p>
        </p:txBody>
      </p:sp>
    </p:spTree>
    <p:extLst>
      <p:ext uri="{BB962C8B-B14F-4D97-AF65-F5344CB8AC3E}">
        <p14:creationId xmlns:p14="http://schemas.microsoft.com/office/powerpoint/2010/main" val="2395719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7</a:t>
            </a:fld>
            <a:endParaRPr lang="en-US"/>
          </a:p>
        </p:txBody>
      </p:sp>
    </p:spTree>
    <p:extLst>
      <p:ext uri="{BB962C8B-B14F-4D97-AF65-F5344CB8AC3E}">
        <p14:creationId xmlns:p14="http://schemas.microsoft.com/office/powerpoint/2010/main" val="4092240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8</a:t>
            </a:fld>
            <a:endParaRPr lang="en-US"/>
          </a:p>
        </p:txBody>
      </p:sp>
    </p:spTree>
    <p:extLst>
      <p:ext uri="{BB962C8B-B14F-4D97-AF65-F5344CB8AC3E}">
        <p14:creationId xmlns:p14="http://schemas.microsoft.com/office/powerpoint/2010/main" val="1407947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336304E-FDE3-4B4F-A3B7-EBE87F3FA5E2}" type="slidenum">
              <a:rPr lang="en-US" smtClean="0"/>
              <a:t>9</a:t>
            </a:fld>
            <a:endParaRPr lang="en-US"/>
          </a:p>
        </p:txBody>
      </p:sp>
    </p:spTree>
    <p:extLst>
      <p:ext uri="{BB962C8B-B14F-4D97-AF65-F5344CB8AC3E}">
        <p14:creationId xmlns:p14="http://schemas.microsoft.com/office/powerpoint/2010/main" val="34711823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4.png"/><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accent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312605"/>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96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01">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9758E15-A93D-4FB9-843D-1490E27A151B}"/>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372999" y="1844881"/>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E0FBE0E-A6B0-483E-93DD-5C20DA069DB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lvl1pPr>
          </a:lstStyle>
          <a:p>
            <a:pPr marL="228600" lvl="0" indent="-228600"/>
            <a:r>
              <a:rPr lang="en-US" noProof="0" dirty="0"/>
              <a:t>Website </a:t>
            </a:r>
            <a:r>
              <a:rPr lang="en-US" noProof="0" dirty="0" err="1"/>
              <a:t>url</a:t>
            </a:r>
            <a:r>
              <a:rPr lang="en-US" noProof="0" dirty="0"/>
              <a:t> here</a:t>
            </a:r>
          </a:p>
        </p:txBody>
      </p:sp>
      <p:pic>
        <p:nvPicPr>
          <p:cNvPr id="17" name="Graphic 16" descr="Envelope">
            <a:extLst>
              <a:ext uri="{FF2B5EF4-FFF2-40B4-BE49-F238E27FC236}">
                <a16:creationId xmlns:a16="http://schemas.microsoft.com/office/drawing/2014/main" id="{E5B30B87-6C2E-48F1-9026-E4F6BEA1CFE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6541475" y="4452337"/>
            <a:ext cx="387795" cy="387795"/>
          </a:xfrm>
          <a:prstGeom prst="rect">
            <a:avLst/>
          </a:prstGeom>
        </p:spPr>
      </p:pic>
      <p:pic>
        <p:nvPicPr>
          <p:cNvPr id="18" name="Graphic 17" descr="Network">
            <a:extLst>
              <a:ext uri="{FF2B5EF4-FFF2-40B4-BE49-F238E27FC236}">
                <a16:creationId xmlns:a16="http://schemas.microsoft.com/office/drawing/2014/main" id="{2DA3CFE0-4ED8-4345-A158-94E70F463E99}"/>
              </a:ext>
            </a:extLst>
          </p:cNvPr>
          <p:cNvPicPr>
            <a:picLocks noChangeAspect="1"/>
          </p:cNvPicPr>
          <p:nvPr userDrawn="1"/>
        </p:nvPicPr>
        <p:blipFill>
          <a:blip r:embed="rId5">
            <a:extLst>
              <a:ext uri="{28A0092B-C50C-407E-A947-70E740481C1C}">
                <a14:useLocalDpi xmlns:a14="http://schemas.microsoft.com/office/drawing/2010/main"/>
              </a:ext>
              <a:ext uri="{96DAC541-7B7A-43D3-8B79-37D633B846F1}">
                <asvg:svgBlip xmlns="" xmlns:asvg="http://schemas.microsoft.com/office/drawing/2016/SVG/main" r:embed="rId6"/>
              </a:ext>
            </a:extLst>
          </a:blip>
          <a:stretch>
            <a:fillRect/>
          </a:stretch>
        </p:blipFill>
        <p:spPr>
          <a:xfrm>
            <a:off x="6522084" y="4925640"/>
            <a:ext cx="426575" cy="426575"/>
          </a:xfrm>
          <a:prstGeom prst="rect">
            <a:avLst/>
          </a:prstGeom>
        </p:spPr>
      </p:pic>
      <p:sp>
        <p:nvSpPr>
          <p:cNvPr id="2" name="Title 1">
            <a:extLst>
              <a:ext uri="{FF2B5EF4-FFF2-40B4-BE49-F238E27FC236}">
                <a16:creationId xmlns:a16="http://schemas.microsoft.com/office/drawing/2014/main" id="{2CE9908F-CF81-43F9-880A-401D0C0FB2ED}"/>
              </a:ext>
            </a:extLst>
          </p:cNvPr>
          <p:cNvSpPr>
            <a:spLocks noGrp="1"/>
          </p:cNvSpPr>
          <p:nvPr>
            <p:ph type="title"/>
          </p:nvPr>
        </p:nvSpPr>
        <p:spPr>
          <a:xfrm>
            <a:off x="6469778" y="3429000"/>
            <a:ext cx="5011410" cy="651448"/>
          </a:xfrm>
          <a:noFill/>
        </p:spPr>
        <p:txBody>
          <a:bodyPr wrap="square" rtlCol="0">
            <a:noAutofit/>
          </a:bodyPr>
          <a:lstStyle>
            <a:lvl1pPr>
              <a:defRPr lang="en-US" sz="6000" b="1" cap="all" baseline="0">
                <a:solidFill>
                  <a:schemeClr val="accent1"/>
                </a:solidFill>
                <a:ea typeface="+mn-ea"/>
                <a:cs typeface="+mn-cs"/>
              </a:defRPr>
            </a:lvl1pPr>
          </a:lstStyle>
          <a:p>
            <a:pPr marL="0" lvl="0"/>
            <a:r>
              <a:rPr lang="en-US" noProof="0" smtClean="0"/>
              <a:t>Click to edit Master title style</a:t>
            </a:r>
            <a:endParaRPr lang="en-US" noProof="0" dirty="0"/>
          </a:p>
        </p:txBody>
      </p:sp>
    </p:spTree>
    <p:extLst>
      <p:ext uri="{BB962C8B-B14F-4D97-AF65-F5344CB8AC3E}">
        <p14:creationId xmlns:p14="http://schemas.microsoft.com/office/powerpoint/2010/main" val="637136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12" name="Straight Connector 11">
            <a:extLst>
              <a:ext uri="{FF2B5EF4-FFF2-40B4-BE49-F238E27FC236}">
                <a16:creationId xmlns:a16="http://schemas.microsoft.com/office/drawing/2014/main" id="{77C312F4-62C2-4903-8C4B-423A8717E481}"/>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Graphic 18" descr="Envelope">
            <a:extLst>
              <a:ext uri="{FF2B5EF4-FFF2-40B4-BE49-F238E27FC236}">
                <a16:creationId xmlns:a16="http://schemas.microsoft.com/office/drawing/2014/main" id="{A686352B-226C-4579-B831-0DC14EC3895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541475" y="4452337"/>
            <a:ext cx="387795" cy="387795"/>
          </a:xfrm>
          <a:prstGeom prst="rect">
            <a:avLst/>
          </a:prstGeom>
        </p:spPr>
      </p:pic>
      <p:pic>
        <p:nvPicPr>
          <p:cNvPr id="20" name="Graphic 19" descr="Network">
            <a:extLst>
              <a:ext uri="{FF2B5EF4-FFF2-40B4-BE49-F238E27FC236}">
                <a16:creationId xmlns:a16="http://schemas.microsoft.com/office/drawing/2014/main" id="{460C8169-012B-451A-A6C2-6FEC0DC82AFC}"/>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6522084" y="4925640"/>
            <a:ext cx="426575" cy="426575"/>
          </a:xfrm>
          <a:prstGeom prst="rect">
            <a:avLst/>
          </a:prstGeom>
        </p:spPr>
      </p:pic>
      <p:sp>
        <p:nvSpPr>
          <p:cNvPr id="21" name="Subtitle 2">
            <a:extLst>
              <a:ext uri="{FF2B5EF4-FFF2-40B4-BE49-F238E27FC236}">
                <a16:creationId xmlns:a16="http://schemas.microsoft.com/office/drawing/2014/main" id="{ADF17BC1-06CE-42EA-A970-31A7ED871AA4}"/>
              </a:ext>
            </a:extLst>
          </p:cNvPr>
          <p:cNvSpPr>
            <a:spLocks noGrp="1"/>
          </p:cNvSpPr>
          <p:nvPr>
            <p:ph type="subTitle" idx="1" hasCustomPrompt="1"/>
          </p:nvPr>
        </p:nvSpPr>
        <p:spPr>
          <a:xfrm>
            <a:off x="7002130" y="4484691"/>
            <a:ext cx="4540440" cy="503167"/>
          </a:xfrm>
        </p:spPr>
        <p:txBody>
          <a:bodyPr>
            <a:noAutofit/>
          </a:bodyPr>
          <a:lstStyle>
            <a:lvl1pPr marL="0" indent="0" algn="l">
              <a:buNone/>
              <a:defRPr sz="16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email</a:t>
            </a:r>
          </a:p>
        </p:txBody>
      </p:sp>
      <p:sp>
        <p:nvSpPr>
          <p:cNvPr id="22" name="Text Placeholder 6">
            <a:extLst>
              <a:ext uri="{FF2B5EF4-FFF2-40B4-BE49-F238E27FC236}">
                <a16:creationId xmlns:a16="http://schemas.microsoft.com/office/drawing/2014/main" id="{7035F1B3-4E91-44FF-B4E7-E5D87C7A034C}"/>
              </a:ext>
            </a:extLst>
          </p:cNvPr>
          <p:cNvSpPr>
            <a:spLocks noGrp="1"/>
          </p:cNvSpPr>
          <p:nvPr>
            <p:ph type="body" sz="quarter" idx="11" hasCustomPrompt="1"/>
          </p:nvPr>
        </p:nvSpPr>
        <p:spPr>
          <a:xfrm>
            <a:off x="7002320" y="5012635"/>
            <a:ext cx="4533900" cy="503238"/>
          </a:xfrm>
        </p:spPr>
        <p:txBody>
          <a:bodyPr vert="horz" lIns="91440" tIns="45720" rIns="91440" bIns="45720" rtlCol="0">
            <a:noAutofit/>
          </a:bodyPr>
          <a:lstStyle>
            <a:lvl1pPr marL="0" indent="0">
              <a:buNone/>
              <a:defRPr lang="en-US" sz="1600" b="0" cap="all" baseline="0" dirty="0" smtClean="0">
                <a:solidFill>
                  <a:schemeClr val="bg1"/>
                </a:solidFill>
              </a:defRPr>
            </a:lvl1pPr>
          </a:lstStyle>
          <a:p>
            <a:pPr marL="228600" lvl="0" indent="-228600"/>
            <a:r>
              <a:rPr lang="en-US" noProof="0" dirty="0"/>
              <a:t>Website </a:t>
            </a:r>
            <a:r>
              <a:rPr lang="en-US" noProof="0" dirty="0" err="1"/>
              <a:t>url</a:t>
            </a:r>
            <a:r>
              <a:rPr lang="en-US" noProof="0" dirty="0"/>
              <a:t> here</a:t>
            </a:r>
          </a:p>
        </p:txBody>
      </p:sp>
      <p:sp>
        <p:nvSpPr>
          <p:cNvPr id="18" name="Title 1">
            <a:extLst>
              <a:ext uri="{FF2B5EF4-FFF2-40B4-BE49-F238E27FC236}">
                <a16:creationId xmlns:a16="http://schemas.microsoft.com/office/drawing/2014/main" id="{525B5135-F466-4A63-A42C-3BB2BAA7D24D}"/>
              </a:ext>
            </a:extLst>
          </p:cNvPr>
          <p:cNvSpPr>
            <a:spLocks noGrp="1"/>
          </p:cNvSpPr>
          <p:nvPr>
            <p:ph type="title"/>
          </p:nvPr>
        </p:nvSpPr>
        <p:spPr>
          <a:xfrm>
            <a:off x="6469778" y="3158641"/>
            <a:ext cx="5011410" cy="921807"/>
          </a:xfrm>
          <a:noFill/>
        </p:spPr>
        <p:txBody>
          <a:bodyPr wrap="square" rtlCol="0">
            <a:noAutofit/>
          </a:bodyPr>
          <a:lstStyle>
            <a:lvl1pPr>
              <a:defRPr lang="en-US" sz="6000" b="1" cap="all" baseline="0" dirty="0">
                <a:solidFill>
                  <a:schemeClr val="bg1"/>
                </a:solidFill>
                <a:ea typeface="+mn-ea"/>
                <a:cs typeface="+mn-cs"/>
              </a:defRPr>
            </a:lvl1pPr>
          </a:lstStyle>
          <a:p>
            <a:pPr marL="0" lvl="0"/>
            <a:r>
              <a:rPr lang="en-US" noProof="0" smtClean="0"/>
              <a:t>Click to edit Master title style</a:t>
            </a:r>
            <a:endParaRPr lang="en-US" noProof="0" dirty="0"/>
          </a:p>
        </p:txBody>
      </p:sp>
    </p:spTree>
    <p:extLst>
      <p:ext uri="{BB962C8B-B14F-4D97-AF65-F5344CB8AC3E}">
        <p14:creationId xmlns:p14="http://schemas.microsoft.com/office/powerpoint/2010/main" val="8101070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Oval 5">
            <a:extLst>
              <a:ext uri="{FF2B5EF4-FFF2-40B4-BE49-F238E27FC236}">
                <a16:creationId xmlns:a16="http://schemas.microsoft.com/office/drawing/2014/main" id="{1F54E98B-AC75-484D-9121-68498EB888AA}"/>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57881"/>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smtClean="0"/>
              <a:t>Click to edit Master title style</a:t>
            </a:r>
            <a:endParaRPr lang="en-US" noProof="0" dirty="0"/>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grpSp>
        <p:nvGrpSpPr>
          <p:cNvPr id="4" name="Group 3">
            <a:extLst>
              <a:ext uri="{FF2B5EF4-FFF2-40B4-BE49-F238E27FC236}">
                <a16:creationId xmlns:a16="http://schemas.microsoft.com/office/drawing/2014/main" id="{AD5251EA-F450-4DD1-995B-DC89513424C8}"/>
              </a:ext>
            </a:extLst>
          </p:cNvPr>
          <p:cNvGrpSpPr/>
          <p:nvPr userDrawn="1"/>
        </p:nvGrpSpPr>
        <p:grpSpPr>
          <a:xfrm rot="16200000">
            <a:off x="1637386" y="1473117"/>
            <a:ext cx="8917229" cy="10769768"/>
            <a:chOff x="-1728305" y="-2049517"/>
            <a:chExt cx="8917229" cy="10769768"/>
          </a:xfrm>
        </p:grpSpPr>
        <p:sp>
          <p:nvSpPr>
            <p:cNvPr id="17" name="Oval 16">
              <a:extLst>
                <a:ext uri="{FF2B5EF4-FFF2-40B4-BE49-F238E27FC236}">
                  <a16:creationId xmlns:a16="http://schemas.microsoft.com/office/drawing/2014/main" id="{44882F4E-E8C8-46FE-A9C8-7B79782767F6}"/>
                </a:ext>
              </a:extLst>
            </p:cNvPr>
            <p:cNvSpPr/>
            <p:nvPr userDrawn="1"/>
          </p:nvSpPr>
          <p:spPr>
            <a:xfrm>
              <a:off x="754010" y="708293"/>
              <a:ext cx="5334029" cy="533402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a:extLst>
                <a:ext uri="{FF2B5EF4-FFF2-40B4-BE49-F238E27FC236}">
                  <a16:creationId xmlns:a16="http://schemas.microsoft.com/office/drawing/2014/main" id="{965CD13B-04FB-40D5-AF62-2F43CF49BA9B}"/>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9" name="Freeform 5">
                <a:extLst>
                  <a:ext uri="{FF2B5EF4-FFF2-40B4-BE49-F238E27FC236}">
                    <a16:creationId xmlns:a16="http://schemas.microsoft.com/office/drawing/2014/main" id="{01876F8F-C11E-4FB2-8150-1F0602752F97}"/>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08A1D05F-5F61-4156-8C83-1A002AA1E886}"/>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grpSp>
      <p:sp>
        <p:nvSpPr>
          <p:cNvPr id="21" name="Text Placeholder 2">
            <a:extLst>
              <a:ext uri="{FF2B5EF4-FFF2-40B4-BE49-F238E27FC236}">
                <a16:creationId xmlns:a16="http://schemas.microsoft.com/office/drawing/2014/main" id="{4D77C47B-CC1E-41DA-9146-5DFD63065491}"/>
              </a:ext>
            </a:extLst>
          </p:cNvPr>
          <p:cNvSpPr>
            <a:spLocks noGrp="1"/>
          </p:cNvSpPr>
          <p:nvPr>
            <p:ph type="body" idx="1"/>
          </p:nvPr>
        </p:nvSpPr>
        <p:spPr>
          <a:xfrm>
            <a:off x="831850" y="1153348"/>
            <a:ext cx="10515600" cy="648543"/>
          </a:xfrm>
        </p:spPr>
        <p:txBody>
          <a:bodyPr>
            <a:normAutofit/>
          </a:bodyPr>
          <a:lstStyle>
            <a:lvl1pPr marL="0" indent="0" algn="ctr">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smtClean="0"/>
              <a:t>Edit Master text styles</a:t>
            </a:r>
          </a:p>
        </p:txBody>
      </p:sp>
    </p:spTree>
    <p:extLst>
      <p:ext uri="{BB962C8B-B14F-4D97-AF65-F5344CB8AC3E}">
        <p14:creationId xmlns:p14="http://schemas.microsoft.com/office/powerpoint/2010/main" val="42265441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0E0B501-22AA-4685-BE9B-A267F6F675A7}"/>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4" name="Freeform 5">
              <a:extLst>
                <a:ext uri="{FF2B5EF4-FFF2-40B4-BE49-F238E27FC236}">
                  <a16:creationId xmlns:a16="http://schemas.microsoft.com/office/drawing/2014/main" id="{5D0E179E-CA3D-4874-9ACD-F8990F48F4BF}"/>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5" name="Freeform 6">
              <a:extLst>
                <a:ext uri="{FF2B5EF4-FFF2-40B4-BE49-F238E27FC236}">
                  <a16:creationId xmlns:a16="http://schemas.microsoft.com/office/drawing/2014/main" id="{A9C53936-B93A-4CF6-8766-2FA93ACFEBE3}"/>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6" name="Freeform 7">
              <a:extLst>
                <a:ext uri="{FF2B5EF4-FFF2-40B4-BE49-F238E27FC236}">
                  <a16:creationId xmlns:a16="http://schemas.microsoft.com/office/drawing/2014/main" id="{5776DEA2-5422-4F51-B359-652B71274D31}"/>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7" name="Content Placeholder 2">
            <a:extLst>
              <a:ext uri="{FF2B5EF4-FFF2-40B4-BE49-F238E27FC236}">
                <a16:creationId xmlns:a16="http://schemas.microsoft.com/office/drawing/2014/main" id="{1A1F33A2-66F7-4D85-99DD-7B00F265AC6D}"/>
              </a:ext>
            </a:extLst>
          </p:cNvPr>
          <p:cNvSpPr>
            <a:spLocks noGrp="1"/>
          </p:cNvSpPr>
          <p:nvPr>
            <p:ph idx="1"/>
          </p:nvPr>
        </p:nvSpPr>
        <p:spPr>
          <a:xfrm>
            <a:off x="515938" y="1825625"/>
            <a:ext cx="10837862"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2" name="Picture 11">
            <a:extLst>
              <a:ext uri="{FF2B5EF4-FFF2-40B4-BE49-F238E27FC236}">
                <a16:creationId xmlns:a16="http://schemas.microsoft.com/office/drawing/2014/main" id="{EC2DFD46-BF74-47BA-A496-92ED1979C36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3" name="Title 1">
            <a:extLst>
              <a:ext uri="{FF2B5EF4-FFF2-40B4-BE49-F238E27FC236}">
                <a16:creationId xmlns:a16="http://schemas.microsoft.com/office/drawing/2014/main" id="{EF788279-D710-447A-9E71-4D1344575691}"/>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3789758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C2A6B906-ACDA-40FD-8AC8-0B693AB1279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9" name="Freeform 5">
              <a:extLst>
                <a:ext uri="{FF2B5EF4-FFF2-40B4-BE49-F238E27FC236}">
                  <a16:creationId xmlns:a16="http://schemas.microsoft.com/office/drawing/2014/main" id="{717F7366-5A99-4065-90C2-AE7DF5DD0F44}"/>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0" name="Freeform 6">
              <a:extLst>
                <a:ext uri="{FF2B5EF4-FFF2-40B4-BE49-F238E27FC236}">
                  <a16:creationId xmlns:a16="http://schemas.microsoft.com/office/drawing/2014/main" id="{90A089CA-63B9-4456-B0B1-17C75EBFB98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7">
              <a:extLst>
                <a:ext uri="{FF2B5EF4-FFF2-40B4-BE49-F238E27FC236}">
                  <a16:creationId xmlns:a16="http://schemas.microsoft.com/office/drawing/2014/main" id="{8D36B2D1-BCFE-43FC-8743-7B7A30E1AD5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Content Placeholder 2">
            <a:extLst>
              <a:ext uri="{FF2B5EF4-FFF2-40B4-BE49-F238E27FC236}">
                <a16:creationId xmlns:a16="http://schemas.microsoft.com/office/drawing/2014/main" id="{079DA8F4-EDD3-4D62-A90B-8C3C1AFB0083}"/>
              </a:ext>
            </a:extLst>
          </p:cNvPr>
          <p:cNvSpPr>
            <a:spLocks noGrp="1"/>
          </p:cNvSpPr>
          <p:nvPr>
            <p:ph sz="half" idx="1"/>
          </p:nvPr>
        </p:nvSpPr>
        <p:spPr>
          <a:xfrm>
            <a:off x="515938" y="1825625"/>
            <a:ext cx="5503862"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7" name="Content Placeholder 3">
            <a:extLst>
              <a:ext uri="{FF2B5EF4-FFF2-40B4-BE49-F238E27FC236}">
                <a16:creationId xmlns:a16="http://schemas.microsoft.com/office/drawing/2014/main" id="{DA0DA994-B4A9-447A-BEBF-3EA31D3755A2}"/>
              </a:ext>
            </a:extLst>
          </p:cNvPr>
          <p:cNvSpPr>
            <a:spLocks noGrp="1"/>
          </p:cNvSpPr>
          <p:nvPr>
            <p:ph sz="half" idx="2"/>
          </p:nvPr>
        </p:nvSpPr>
        <p:spPr>
          <a:xfrm>
            <a:off x="6172200" y="1825625"/>
            <a:ext cx="5181600" cy="435133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3" name="Picture 12">
            <a:extLst>
              <a:ext uri="{FF2B5EF4-FFF2-40B4-BE49-F238E27FC236}">
                <a16:creationId xmlns:a16="http://schemas.microsoft.com/office/drawing/2014/main" id="{332150F9-14BF-4DCB-884D-49596914C29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1" name="Title 1">
            <a:extLst>
              <a:ext uri="{FF2B5EF4-FFF2-40B4-BE49-F238E27FC236}">
                <a16:creationId xmlns:a16="http://schemas.microsoft.com/office/drawing/2014/main" id="{19DEF115-82C2-4E9D-A22C-8DA561FB37B8}"/>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09293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16F52B4-215E-4237-893C-E22B23804744}"/>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2" name="Freeform 5">
              <a:extLst>
                <a:ext uri="{FF2B5EF4-FFF2-40B4-BE49-F238E27FC236}">
                  <a16:creationId xmlns:a16="http://schemas.microsoft.com/office/drawing/2014/main" id="{B7C40C77-B795-4B07-B92D-2E8A56635773}"/>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6">
              <a:extLst>
                <a:ext uri="{FF2B5EF4-FFF2-40B4-BE49-F238E27FC236}">
                  <a16:creationId xmlns:a16="http://schemas.microsoft.com/office/drawing/2014/main" id="{6E703A1E-5F10-4BB5-9D52-77CB6F5994C0}"/>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4" name="Freeform 7">
              <a:extLst>
                <a:ext uri="{FF2B5EF4-FFF2-40B4-BE49-F238E27FC236}">
                  <a16:creationId xmlns:a16="http://schemas.microsoft.com/office/drawing/2014/main" id="{22CEE04C-09CE-41CF-937D-EC2D3C23ECC6}"/>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ext Placeholder 2">
            <a:extLst>
              <a:ext uri="{FF2B5EF4-FFF2-40B4-BE49-F238E27FC236}">
                <a16:creationId xmlns:a16="http://schemas.microsoft.com/office/drawing/2014/main" id="{774CF4BA-8DCB-42CF-A2C4-D6AF95EE3F54}"/>
              </a:ext>
            </a:extLst>
          </p:cNvPr>
          <p:cNvSpPr>
            <a:spLocks noGrp="1"/>
          </p:cNvSpPr>
          <p:nvPr>
            <p:ph type="body" idx="1"/>
          </p:nvPr>
        </p:nvSpPr>
        <p:spPr>
          <a:xfrm>
            <a:off x="515938" y="1681163"/>
            <a:ext cx="5157787" cy="82391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7" name="Content Placeholder 3">
            <a:extLst>
              <a:ext uri="{FF2B5EF4-FFF2-40B4-BE49-F238E27FC236}">
                <a16:creationId xmlns:a16="http://schemas.microsoft.com/office/drawing/2014/main" id="{67BA8B6E-A28D-4658-8C91-6CA7BD539B85}"/>
              </a:ext>
            </a:extLst>
          </p:cNvPr>
          <p:cNvSpPr>
            <a:spLocks noGrp="1"/>
          </p:cNvSpPr>
          <p:nvPr>
            <p:ph sz="half" idx="2"/>
          </p:nvPr>
        </p:nvSpPr>
        <p:spPr>
          <a:xfrm>
            <a:off x="515938" y="2505075"/>
            <a:ext cx="5157787" cy="3684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18" name="Text Placeholder 4">
            <a:extLst>
              <a:ext uri="{FF2B5EF4-FFF2-40B4-BE49-F238E27FC236}">
                <a16:creationId xmlns:a16="http://schemas.microsoft.com/office/drawing/2014/main" id="{F73B3215-82DB-4DBF-9E77-3AE2308C6920}"/>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5"/>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9" name="Content Placeholder 5">
            <a:extLst>
              <a:ext uri="{FF2B5EF4-FFF2-40B4-BE49-F238E27FC236}">
                <a16:creationId xmlns:a16="http://schemas.microsoft.com/office/drawing/2014/main" id="{8DFD34E8-36CC-4FFE-926B-C170208FEDB8}"/>
              </a:ext>
            </a:extLst>
          </p:cNvPr>
          <p:cNvSpPr>
            <a:spLocks noGrp="1"/>
          </p:cNvSpPr>
          <p:nvPr>
            <p:ph sz="quarter" idx="4"/>
          </p:nvPr>
        </p:nvSpPr>
        <p:spPr>
          <a:xfrm>
            <a:off x="6172200" y="2505075"/>
            <a:ext cx="5183188" cy="3684588"/>
          </a:xfrm>
        </p:spPr>
        <p:txBody>
          <a:body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21" name="Picture 20">
            <a:extLst>
              <a:ext uri="{FF2B5EF4-FFF2-40B4-BE49-F238E27FC236}">
                <a16:creationId xmlns:a16="http://schemas.microsoft.com/office/drawing/2014/main" id="{03383C6B-3BE4-4380-AF26-1C21492FCE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25" name="Title 1">
            <a:extLst>
              <a:ext uri="{FF2B5EF4-FFF2-40B4-BE49-F238E27FC236}">
                <a16:creationId xmlns:a16="http://schemas.microsoft.com/office/drawing/2014/main" id="{AE3770E9-CB74-47B0-8229-91F6F756015E}"/>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2461794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C57825D7-DD33-4B70-BBBE-D46E7A5352EC}"/>
              </a:ext>
            </a:extLst>
          </p:cNvPr>
          <p:cNvSpPr>
            <a:spLocks noGrp="1"/>
          </p:cNvSpPr>
          <p:nvPr>
            <p:ph type="pic" idx="1"/>
          </p:nvPr>
        </p:nvSpPr>
        <p:spPr>
          <a:xfrm>
            <a:off x="6096000" y="768485"/>
            <a:ext cx="5305662" cy="5305662"/>
          </a:xfrm>
          <a:custGeom>
            <a:avLst/>
            <a:gdLst>
              <a:gd name="connsiteX0" fmla="*/ 2652831 w 5305662"/>
              <a:gd name="connsiteY0" fmla="*/ 0 h 5305662"/>
              <a:gd name="connsiteX1" fmla="*/ 5305662 w 5305662"/>
              <a:gd name="connsiteY1" fmla="*/ 2652831 h 5305662"/>
              <a:gd name="connsiteX2" fmla="*/ 2652831 w 5305662"/>
              <a:gd name="connsiteY2" fmla="*/ 5305662 h 5305662"/>
              <a:gd name="connsiteX3" fmla="*/ 0 w 5305662"/>
              <a:gd name="connsiteY3" fmla="*/ 2652831 h 5305662"/>
              <a:gd name="connsiteX4" fmla="*/ 2652831 w 5305662"/>
              <a:gd name="connsiteY4" fmla="*/ 0 h 5305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5662" h="5305662">
                <a:moveTo>
                  <a:pt x="2652831" y="0"/>
                </a:moveTo>
                <a:cubicBezTo>
                  <a:pt x="4117949" y="0"/>
                  <a:pt x="5305662" y="1187713"/>
                  <a:pt x="5305662" y="2652831"/>
                </a:cubicBezTo>
                <a:cubicBezTo>
                  <a:pt x="5305662" y="4117949"/>
                  <a:pt x="4117949" y="5305662"/>
                  <a:pt x="2652831" y="5305662"/>
                </a:cubicBezTo>
                <a:cubicBezTo>
                  <a:pt x="1187713" y="5305662"/>
                  <a:pt x="0" y="4117949"/>
                  <a:pt x="0" y="2652831"/>
                </a:cubicBezTo>
                <a:cubicBezTo>
                  <a:pt x="0" y="1187713"/>
                  <a:pt x="1187713" y="0"/>
                  <a:pt x="2652831" y="0"/>
                </a:cubicBezTo>
                <a:close/>
              </a:path>
            </a:pathLst>
          </a:custGeom>
          <a:solidFill>
            <a:schemeClr val="bg2"/>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flipH="1">
            <a:off x="5400786" y="-2003509"/>
            <a:ext cx="8917229" cy="10769768"/>
            <a:chOff x="11114088" y="2241550"/>
            <a:chExt cx="1905000" cy="2354263"/>
          </a:xfrm>
          <a:solidFill>
            <a:schemeClr val="bg2">
              <a:alpha val="91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9" name="Title 1">
            <a:extLst>
              <a:ext uri="{FF2B5EF4-FFF2-40B4-BE49-F238E27FC236}">
                <a16:creationId xmlns:a16="http://schemas.microsoft.com/office/drawing/2014/main" id="{19A1397F-1946-4CBE-9EC5-159C3CBC78B6}"/>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dirty="0"/>
          </a:p>
        </p:txBody>
      </p:sp>
      <p:sp>
        <p:nvSpPr>
          <p:cNvPr id="20" name="Text Placeholder 3">
            <a:extLst>
              <a:ext uri="{FF2B5EF4-FFF2-40B4-BE49-F238E27FC236}">
                <a16:creationId xmlns:a16="http://schemas.microsoft.com/office/drawing/2014/main" id="{C535F2AB-153E-44A9-97BE-00553BEC1770}"/>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pic>
        <p:nvPicPr>
          <p:cNvPr id="8" name="Picture 7">
            <a:extLst>
              <a:ext uri="{FF2B5EF4-FFF2-40B4-BE49-F238E27FC236}">
                <a16:creationId xmlns:a16="http://schemas.microsoft.com/office/drawing/2014/main" id="{06298D65-1027-4897-A948-DCEEF8FC3D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2107185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9F866E5C-B8AA-4805-B232-831BA01AAF16}"/>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20" name="Freeform 5">
              <a:extLst>
                <a:ext uri="{FF2B5EF4-FFF2-40B4-BE49-F238E27FC236}">
                  <a16:creationId xmlns:a16="http://schemas.microsoft.com/office/drawing/2014/main" id="{F98614F0-2DA3-4F29-8CB3-D61424AC8506}"/>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2" name="Freeform 6">
              <a:extLst>
                <a:ext uri="{FF2B5EF4-FFF2-40B4-BE49-F238E27FC236}">
                  <a16:creationId xmlns:a16="http://schemas.microsoft.com/office/drawing/2014/main" id="{66D52F08-13EC-4AB4-BB79-89A5395A03B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23" name="Freeform 7">
              <a:extLst>
                <a:ext uri="{FF2B5EF4-FFF2-40B4-BE49-F238E27FC236}">
                  <a16:creationId xmlns:a16="http://schemas.microsoft.com/office/drawing/2014/main" id="{2544236D-8C3A-41EF-9A68-C84A8A7D0F5A}"/>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Title 1">
            <a:extLst>
              <a:ext uri="{FF2B5EF4-FFF2-40B4-BE49-F238E27FC236}">
                <a16:creationId xmlns:a16="http://schemas.microsoft.com/office/drawing/2014/main" id="{9009D5C6-6206-4291-8037-67DC025F0B4C}"/>
              </a:ext>
            </a:extLst>
          </p:cNvPr>
          <p:cNvSpPr>
            <a:spLocks noGrp="1"/>
          </p:cNvSpPr>
          <p:nvPr>
            <p:ph type="title"/>
          </p:nvPr>
        </p:nvSpPr>
        <p:spPr>
          <a:xfrm>
            <a:off x="839788" y="457200"/>
            <a:ext cx="3932237" cy="1600200"/>
          </a:xfrm>
        </p:spPr>
        <p:txBody>
          <a:bodyPr anchor="b"/>
          <a:lstStyle>
            <a:lvl1pPr>
              <a:defRPr sz="3200"/>
            </a:lvl1pPr>
          </a:lstStyle>
          <a:p>
            <a:r>
              <a:rPr lang="en-US" noProof="0" smtClean="0"/>
              <a:t>Click to edit Master title style</a:t>
            </a:r>
            <a:endParaRPr lang="en-US" noProof="0" dirty="0"/>
          </a:p>
        </p:txBody>
      </p:sp>
      <p:sp>
        <p:nvSpPr>
          <p:cNvPr id="17" name="Text Placeholder 3">
            <a:extLst>
              <a:ext uri="{FF2B5EF4-FFF2-40B4-BE49-F238E27FC236}">
                <a16:creationId xmlns:a16="http://schemas.microsoft.com/office/drawing/2014/main" id="{BEB643FD-AA85-4A43-8EBD-AFD10DD98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8" name="Content Placeholder 2">
            <a:extLst>
              <a:ext uri="{FF2B5EF4-FFF2-40B4-BE49-F238E27FC236}">
                <a16:creationId xmlns:a16="http://schemas.microsoft.com/office/drawing/2014/main" id="{9001F313-F798-43BE-AFF0-A68C84C3640D}"/>
              </a:ext>
            </a:extLst>
          </p:cNvPr>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pic>
        <p:nvPicPr>
          <p:cNvPr id="13" name="Picture 12">
            <a:extLst>
              <a:ext uri="{FF2B5EF4-FFF2-40B4-BE49-F238E27FC236}">
                <a16:creationId xmlns:a16="http://schemas.microsoft.com/office/drawing/2014/main" id="{91881DEA-0ECB-4310-ADF5-4337ACB4338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Tree>
    <p:extLst>
      <p:ext uri="{BB962C8B-B14F-4D97-AF65-F5344CB8AC3E}">
        <p14:creationId xmlns:p14="http://schemas.microsoft.com/office/powerpoint/2010/main" val="302531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smtClean="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408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7333" userDrawn="1">
          <p15:clr>
            <a:srgbClr val="FBAE40"/>
          </p15:clr>
        </p15:guide>
        <p15:guide id="4" pos="3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087E09-D75F-4E26-B01E-A1A09BA2EA70}"/>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F7A70B7-7ADE-4E0B-B956-363B0B1AA613}"/>
              </a:ext>
            </a:extLst>
          </p:cNvPr>
          <p:cNvSpPr>
            <a:spLocks noGrp="1"/>
          </p:cNvSpPr>
          <p:nvPr>
            <p:ph type="title"/>
          </p:nvPr>
        </p:nvSpPr>
        <p:spPr>
          <a:xfrm>
            <a:off x="831850" y="182563"/>
            <a:ext cx="10515600" cy="940181"/>
          </a:xfrm>
        </p:spPr>
        <p:txBody>
          <a:bodyPr anchor="b">
            <a:noAutofit/>
          </a:bodyPr>
          <a:lstStyle>
            <a:lvl1pPr algn="ctr">
              <a:defRPr sz="4000" b="1" cap="all" baseline="0">
                <a:solidFill>
                  <a:schemeClr val="bg1"/>
                </a:solidFill>
              </a:defRPr>
            </a:lvl1p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4ACB5603-8A62-4D45-B6EF-0D7E2D5FC4F7}"/>
              </a:ext>
            </a:extLst>
          </p:cNvPr>
          <p:cNvSpPr>
            <a:spLocks noGrp="1"/>
          </p:cNvSpPr>
          <p:nvPr>
            <p:ph type="body" idx="1" hasCustomPrompt="1"/>
          </p:nvPr>
        </p:nvSpPr>
        <p:spPr>
          <a:xfrm>
            <a:off x="2139388" y="1154832"/>
            <a:ext cx="7900525" cy="764460"/>
          </a:xfrm>
        </p:spPr>
        <p:txBody>
          <a:bodyPr>
            <a:noAutofit/>
          </a:bodyPr>
          <a:lstStyle>
            <a:lvl1pPr marL="0" indent="0" algn="ctr">
              <a:buNone/>
              <a:defRPr sz="1800" cap="none"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Dummy Text Comes Here</a:t>
            </a:r>
          </a:p>
        </p:txBody>
      </p:sp>
      <p:pic>
        <p:nvPicPr>
          <p:cNvPr id="8" name="Picture 7">
            <a:extLst>
              <a:ext uri="{FF2B5EF4-FFF2-40B4-BE49-F238E27FC236}">
                <a16:creationId xmlns:a16="http://schemas.microsoft.com/office/drawing/2014/main" id="{25FC40B0-ED27-47E5-A3C2-32A8418567EE}"/>
              </a:ext>
            </a:extLst>
          </p:cNvPr>
          <p:cNvPicPr>
            <a:picLocks noChangeAspect="1"/>
          </p:cNvPicPr>
          <p:nvPr userDrawn="1"/>
        </p:nvPicPr>
        <p:blipFill>
          <a:blip r:embed="rId2">
            <a:biLevel thresh="25000"/>
            <a:extLst>
              <a:ext uri="{28A0092B-C50C-407E-A947-70E740481C1C}">
                <a14:useLocalDpi xmlns:a14="http://schemas.microsoft.com/office/drawing/2010/main"/>
              </a:ext>
            </a:extLst>
          </a:blip>
          <a:stretch>
            <a:fillRect/>
          </a:stretch>
        </p:blipFill>
        <p:spPr>
          <a:xfrm>
            <a:off x="469638" y="6260507"/>
            <a:ext cx="1075427" cy="414929"/>
          </a:xfrm>
          <a:prstGeom prst="rect">
            <a:avLst/>
          </a:prstGeom>
        </p:spPr>
      </p:pic>
      <p:sp>
        <p:nvSpPr>
          <p:cNvPr id="11" name="Oval 10">
            <a:extLst>
              <a:ext uri="{FF2B5EF4-FFF2-40B4-BE49-F238E27FC236}">
                <a16:creationId xmlns:a16="http://schemas.microsoft.com/office/drawing/2014/main" id="{8931D2A9-0B92-4197-8802-80424C14EA7E}"/>
              </a:ext>
            </a:extLst>
          </p:cNvPr>
          <p:cNvSpPr/>
          <p:nvPr userDrawn="1"/>
        </p:nvSpPr>
        <p:spPr>
          <a:xfrm>
            <a:off x="11371669" y="6409397"/>
            <a:ext cx="280051" cy="280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Slide Number Placeholder 5">
            <a:extLst>
              <a:ext uri="{FF2B5EF4-FFF2-40B4-BE49-F238E27FC236}">
                <a16:creationId xmlns:a16="http://schemas.microsoft.com/office/drawing/2014/main" id="{533B74B0-30B9-45C2-9AE6-45D1978AAFAE}"/>
              </a:ext>
            </a:extLst>
          </p:cNvPr>
          <p:cNvSpPr>
            <a:spLocks noGrp="1"/>
          </p:cNvSpPr>
          <p:nvPr>
            <p:ph type="sldNum" sz="quarter" idx="12"/>
          </p:nvPr>
        </p:nvSpPr>
        <p:spPr>
          <a:xfrm>
            <a:off x="11363696" y="6455739"/>
            <a:ext cx="294460" cy="187367"/>
          </a:xfrm>
        </p:spPr>
        <p:txBody>
          <a:bodyPr lIns="0" tIns="0" rIns="0" bIns="0"/>
          <a:lstStyle>
            <a:lvl1pPr algn="ctr">
              <a:defRPr sz="900">
                <a:solidFill>
                  <a:srgbClr val="2C567A"/>
                </a:solidFill>
                <a:latin typeface="+mn-lt"/>
              </a:defRPr>
            </a:lvl1pPr>
          </a:lstStyle>
          <a:p>
            <a:fld id="{9EC71654-96A5-4280-94F3-931C61A9F92C}" type="slidenum">
              <a:rPr lang="en-US" noProof="0" smtClean="0"/>
              <a:pPr/>
              <a:t>‹#›</a:t>
            </a:fld>
            <a:endParaRPr lang="en-US" noProof="0" dirty="0"/>
          </a:p>
        </p:txBody>
      </p:sp>
      <p:sp>
        <p:nvSpPr>
          <p:cNvPr id="15" name="Picture Placeholder 14">
            <a:extLst>
              <a:ext uri="{FF2B5EF4-FFF2-40B4-BE49-F238E27FC236}">
                <a16:creationId xmlns:a16="http://schemas.microsoft.com/office/drawing/2014/main" id="{B5A30B6B-EEDB-4142-8138-D50F5A307D76}"/>
              </a:ext>
            </a:extLst>
          </p:cNvPr>
          <p:cNvSpPr>
            <a:spLocks noGrp="1"/>
          </p:cNvSpPr>
          <p:nvPr>
            <p:ph type="pic" sz="quarter" idx="13"/>
          </p:nvPr>
        </p:nvSpPr>
        <p:spPr>
          <a:xfrm>
            <a:off x="2993041" y="2270376"/>
            <a:ext cx="6206400" cy="4587625"/>
          </a:xfrm>
          <a:custGeom>
            <a:avLst/>
            <a:gdLst>
              <a:gd name="connsiteX0" fmla="*/ 3103200 w 6206400"/>
              <a:gd name="connsiteY0" fmla="*/ 0 h 4587625"/>
              <a:gd name="connsiteX1" fmla="*/ 6206400 w 6206400"/>
              <a:gd name="connsiteY1" fmla="*/ 3103200 h 4587625"/>
              <a:gd name="connsiteX2" fmla="*/ 5831861 w 6206400"/>
              <a:gd name="connsiteY2" fmla="*/ 4582370 h 4587625"/>
              <a:gd name="connsiteX3" fmla="*/ 5828668 w 6206400"/>
              <a:gd name="connsiteY3" fmla="*/ 4587625 h 4587625"/>
              <a:gd name="connsiteX4" fmla="*/ 377733 w 6206400"/>
              <a:gd name="connsiteY4" fmla="*/ 4587625 h 4587625"/>
              <a:gd name="connsiteX5" fmla="*/ 374540 w 6206400"/>
              <a:gd name="connsiteY5" fmla="*/ 4582370 h 4587625"/>
              <a:gd name="connsiteX6" fmla="*/ 0 w 6206400"/>
              <a:gd name="connsiteY6" fmla="*/ 3103200 h 4587625"/>
              <a:gd name="connsiteX7" fmla="*/ 3103200 w 6206400"/>
              <a:gd name="connsiteY7" fmla="*/ 0 h 458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6400" h="4587625">
                <a:moveTo>
                  <a:pt x="3103200" y="0"/>
                </a:moveTo>
                <a:cubicBezTo>
                  <a:pt x="4817050" y="0"/>
                  <a:pt x="6206400" y="1389350"/>
                  <a:pt x="6206400" y="3103200"/>
                </a:cubicBezTo>
                <a:cubicBezTo>
                  <a:pt x="6206400" y="3638778"/>
                  <a:pt x="6070721" y="4142667"/>
                  <a:pt x="5831861" y="4582370"/>
                </a:cubicBezTo>
                <a:lnTo>
                  <a:pt x="5828668" y="4587625"/>
                </a:lnTo>
                <a:lnTo>
                  <a:pt x="377733" y="4587625"/>
                </a:lnTo>
                <a:lnTo>
                  <a:pt x="374540" y="4582370"/>
                </a:lnTo>
                <a:cubicBezTo>
                  <a:pt x="135679" y="4142667"/>
                  <a:pt x="0" y="3638778"/>
                  <a:pt x="0" y="3103200"/>
                </a:cubicBezTo>
                <a:cubicBezTo>
                  <a:pt x="0" y="1389350"/>
                  <a:pt x="1389350" y="0"/>
                  <a:pt x="3103200" y="0"/>
                </a:cubicBezTo>
                <a:close/>
              </a:path>
            </a:pathLst>
          </a:custGeom>
          <a:solidFill>
            <a:schemeClr val="bg2"/>
          </a:solidFill>
        </p:spPr>
        <p:txBody>
          <a:bodyPr wrap="square" anchor="ctr">
            <a:noAutofit/>
          </a:bodyPr>
          <a:lstStyle>
            <a:lvl1pPr marL="0" indent="0" algn="ctr">
              <a:buNone/>
              <a:defRPr sz="2400"/>
            </a:lvl1pPr>
          </a:lstStyle>
          <a:p>
            <a:r>
              <a:rPr lang="en-US" noProof="0" smtClean="0"/>
              <a:t>Click icon to add picture</a:t>
            </a:r>
            <a:endParaRPr lang="en-US" noProof="0" dirty="0"/>
          </a:p>
        </p:txBody>
      </p:sp>
    </p:spTree>
    <p:extLst>
      <p:ext uri="{BB962C8B-B14F-4D97-AF65-F5344CB8AC3E}">
        <p14:creationId xmlns:p14="http://schemas.microsoft.com/office/powerpoint/2010/main" val="275049557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EE9886-36F0-4E06-A3A6-D8F00B0665A1}"/>
              </a:ext>
            </a:extLst>
          </p:cNvPr>
          <p:cNvSpPr>
            <a:spLocks noGrp="1"/>
          </p:cNvSpPr>
          <p:nvPr>
            <p:ph idx="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grpSp>
        <p:nvGrpSpPr>
          <p:cNvPr id="10" name="Group 9">
            <a:extLst>
              <a:ext uri="{FF2B5EF4-FFF2-40B4-BE49-F238E27FC236}">
                <a16:creationId xmlns:a16="http://schemas.microsoft.com/office/drawing/2014/main" id="{42E17FB3-B5C4-4B3A-A57B-C6493A9D0C66}"/>
              </a:ext>
            </a:extLst>
          </p:cNvPr>
          <p:cNvGrpSpPr/>
          <p:nvPr userDrawn="1"/>
        </p:nvGrpSpPr>
        <p:grpSpPr>
          <a:xfrm rot="8650774">
            <a:off x="5037655" y="4336093"/>
            <a:ext cx="1905000" cy="2354263"/>
            <a:chOff x="11114088" y="2241550"/>
            <a:chExt cx="1905000" cy="2354263"/>
          </a:xfrm>
          <a:solidFill>
            <a:schemeClr val="bg2"/>
          </a:solidFill>
        </p:grpSpPr>
        <p:sp>
          <p:nvSpPr>
            <p:cNvPr id="11" name="Freeform 5">
              <a:extLst>
                <a:ext uri="{FF2B5EF4-FFF2-40B4-BE49-F238E27FC236}">
                  <a16:creationId xmlns:a16="http://schemas.microsoft.com/office/drawing/2014/main" id="{DCA6C454-F761-4265-BB5E-DFD947CC3592}"/>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6">
              <a:extLst>
                <a:ext uri="{FF2B5EF4-FFF2-40B4-BE49-F238E27FC236}">
                  <a16:creationId xmlns:a16="http://schemas.microsoft.com/office/drawing/2014/main" id="{6B853B2F-9E1C-4AC4-9344-8610498D5B52}"/>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7">
              <a:extLst>
                <a:ext uri="{FF2B5EF4-FFF2-40B4-BE49-F238E27FC236}">
                  <a16:creationId xmlns:a16="http://schemas.microsoft.com/office/drawing/2014/main" id="{B7FCC84B-2235-4948-8277-8363DFC691A4}"/>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3" name="Picture Placeholder 22">
            <a:extLst>
              <a:ext uri="{FF2B5EF4-FFF2-40B4-BE49-F238E27FC236}">
                <a16:creationId xmlns:a16="http://schemas.microsoft.com/office/drawing/2014/main" id="{26619E66-5354-4D60-8529-27917AC037C0}"/>
              </a:ext>
            </a:extLst>
          </p:cNvPr>
          <p:cNvSpPr>
            <a:spLocks noGrp="1"/>
          </p:cNvSpPr>
          <p:nvPr>
            <p:ph type="pic" sz="quarter" idx="13"/>
          </p:nvPr>
        </p:nvSpPr>
        <p:spPr>
          <a:xfrm>
            <a:off x="5884648" y="0"/>
            <a:ext cx="6307353" cy="5780372"/>
          </a:xfrm>
          <a:custGeom>
            <a:avLst/>
            <a:gdLst>
              <a:gd name="connsiteX0" fmla="*/ 760444 w 6307353"/>
              <a:gd name="connsiteY0" fmla="*/ 0 h 5780372"/>
              <a:gd name="connsiteX1" fmla="*/ 6307353 w 6307353"/>
              <a:gd name="connsiteY1" fmla="*/ 0 h 5780372"/>
              <a:gd name="connsiteX2" fmla="*/ 6307353 w 6307353"/>
              <a:gd name="connsiteY2" fmla="*/ 4515612 h 5780372"/>
              <a:gd name="connsiteX3" fmla="*/ 6110746 w 6307353"/>
              <a:gd name="connsiteY3" fmla="*/ 4731934 h 5780372"/>
              <a:gd name="connsiteX4" fmla="*/ 3579592 w 6307353"/>
              <a:gd name="connsiteY4" fmla="*/ 5780372 h 5780372"/>
              <a:gd name="connsiteX5" fmla="*/ 0 w 6307353"/>
              <a:gd name="connsiteY5" fmla="*/ 2200780 h 5780372"/>
              <a:gd name="connsiteX6" fmla="*/ 611338 w 6307353"/>
              <a:gd name="connsiteY6" fmla="*/ 199396 h 5780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07353" h="5780372">
                <a:moveTo>
                  <a:pt x="760444" y="0"/>
                </a:moveTo>
                <a:lnTo>
                  <a:pt x="6307353" y="0"/>
                </a:lnTo>
                <a:lnTo>
                  <a:pt x="6307353" y="4515612"/>
                </a:lnTo>
                <a:lnTo>
                  <a:pt x="6110746" y="4731934"/>
                </a:lnTo>
                <a:cubicBezTo>
                  <a:pt x="5462967" y="5379713"/>
                  <a:pt x="4568069" y="5780372"/>
                  <a:pt x="3579592" y="5780372"/>
                </a:cubicBezTo>
                <a:cubicBezTo>
                  <a:pt x="1602638" y="5780372"/>
                  <a:pt x="0" y="4177734"/>
                  <a:pt x="0" y="2200780"/>
                </a:cubicBezTo>
                <a:cubicBezTo>
                  <a:pt x="0" y="1459422"/>
                  <a:pt x="225371" y="770703"/>
                  <a:pt x="611338" y="199396"/>
                </a:cubicBezTo>
                <a:close/>
              </a:path>
            </a:pathLst>
          </a:custGeom>
          <a:solidFill>
            <a:schemeClr val="bg2"/>
          </a:solidFill>
        </p:spPr>
        <p:txBody>
          <a:bodyPr wrap="square" anchor="ctr">
            <a:noAutofit/>
          </a:bodyPr>
          <a:lstStyle>
            <a:lvl1pPr marL="0" indent="0" algn="ctr">
              <a:buNone/>
              <a:defRPr/>
            </a:lvl1pPr>
          </a:lstStyle>
          <a:p>
            <a:r>
              <a:rPr lang="en-US" noProof="0" smtClean="0"/>
              <a:t>Click icon to add picture</a:t>
            </a:r>
            <a:endParaRPr lang="en-US" noProof="0" dirty="0"/>
          </a:p>
        </p:txBody>
      </p:sp>
      <p:sp>
        <p:nvSpPr>
          <p:cNvPr id="14" name="Title 1">
            <a:extLst>
              <a:ext uri="{FF2B5EF4-FFF2-40B4-BE49-F238E27FC236}">
                <a16:creationId xmlns:a16="http://schemas.microsoft.com/office/drawing/2014/main" id="{2E646B4F-6CCB-724C-9D5E-6D5770023939}"/>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smtClean="0"/>
              <a:t>Click to edit Master title style</a:t>
            </a:r>
            <a:endParaRPr lang="en-US" noProof="0" dirty="0"/>
          </a:p>
        </p:txBody>
      </p:sp>
    </p:spTree>
    <p:extLst>
      <p:ext uri="{BB962C8B-B14F-4D97-AF65-F5344CB8AC3E}">
        <p14:creationId xmlns:p14="http://schemas.microsoft.com/office/powerpoint/2010/main" val="1696208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499595"/>
            <a:ext cx="4937211" cy="1325563"/>
          </a:xfrm>
        </p:spPr>
        <p:txBody>
          <a:bodyPr lIns="0" tIns="0" rIns="0" bIns="0">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538960" y="1825625"/>
            <a:ext cx="4914189" cy="4351338"/>
          </a:xfrm>
        </p:spPr>
        <p:txBody>
          <a:bodyPr lIns="0" tIns="0" rIns="0" bIns="0">
            <a:noAutofit/>
          </a:bodyPr>
          <a:lstStyle>
            <a:lvl1pPr>
              <a:defRPr sz="2400"/>
            </a:lvl1pPr>
            <a:lvl2pPr>
              <a:defRPr sz="2000"/>
            </a:lvl2pPr>
            <a:lvl3pPr>
              <a:defRPr sz="1800"/>
            </a:lvl3pPr>
            <a:lvl4pPr>
              <a:defRPr sz="1600"/>
            </a:lvl4pPr>
            <a:lvl5pPr>
              <a:defRPr sz="16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14" name="Rectangle 13">
            <a:extLst>
              <a:ext uri="{FF2B5EF4-FFF2-40B4-BE49-F238E27FC236}">
                <a16:creationId xmlns:a16="http://schemas.microsoft.com/office/drawing/2014/main" id="{9D415693-E2CB-4DB4-B07C-2F96B0CAB302}"/>
              </a:ext>
            </a:extLst>
          </p:cNvPr>
          <p:cNvSpPr/>
          <p:nvPr userDrawn="1"/>
        </p:nvSpPr>
        <p:spPr>
          <a:xfrm>
            <a:off x="7854462" y="988536"/>
            <a:ext cx="4329129" cy="4880927"/>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14C1BF67-E354-4E04-8F94-BABF2B7D1AFB}"/>
              </a:ext>
            </a:extLst>
          </p:cNvPr>
          <p:cNvSpPr/>
          <p:nvPr userDrawn="1"/>
        </p:nvSpPr>
        <p:spPr>
          <a:xfrm>
            <a:off x="5107816" y="633613"/>
            <a:ext cx="5571908" cy="5571906"/>
          </a:xfrm>
          <a:prstGeom prst="ellipse">
            <a:avLst/>
          </a:prstGeom>
          <a:solidFill>
            <a:schemeClr val="bg2">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5">
            <a:extLst>
              <a:ext uri="{FF2B5EF4-FFF2-40B4-BE49-F238E27FC236}">
                <a16:creationId xmlns:a16="http://schemas.microsoft.com/office/drawing/2014/main" id="{FF6AC390-6F85-4B64-AE7A-E8E0D8FC89CF}"/>
              </a:ext>
            </a:extLst>
          </p:cNvPr>
          <p:cNvSpPr>
            <a:spLocks noGrp="1"/>
          </p:cNvSpPr>
          <p:nvPr>
            <p:ph type="pic" sz="quarter" idx="13"/>
          </p:nvPr>
        </p:nvSpPr>
        <p:spPr>
          <a:xfrm>
            <a:off x="5455212" y="988536"/>
            <a:ext cx="4884848" cy="4884848"/>
          </a:xfrm>
          <a:prstGeom prst="ellipse">
            <a:avLst/>
          </a:prstGeom>
          <a:solidFill>
            <a:schemeClr val="bg1">
              <a:lumMod val="85000"/>
            </a:schemeClr>
          </a:solidFill>
        </p:spPr>
        <p:txBody>
          <a:bodyPr anchor="ctr"/>
          <a:lstStyle>
            <a:lvl1pPr marL="0" indent="0" algn="ctr">
              <a:buNone/>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196998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03">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E4E194-63F1-4D43-AC02-75733DF045E9}"/>
              </a:ext>
            </a:extLst>
          </p:cNvPr>
          <p:cNvSpPr/>
          <p:nvPr userDrawn="1"/>
        </p:nvSpPr>
        <p:spPr>
          <a:xfrm>
            <a:off x="8308181"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799E3E2-888B-2343-9A63-F84C03265CB5}"/>
              </a:ext>
            </a:extLst>
          </p:cNvPr>
          <p:cNvSpPr>
            <a:spLocks noChangeAspect="1"/>
          </p:cNvSpPr>
          <p:nvPr userDrawn="1"/>
        </p:nvSpPr>
        <p:spPr>
          <a:xfrm>
            <a:off x="9833702" y="1823757"/>
            <a:ext cx="832104" cy="832104"/>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1">
            <a:extLst>
              <a:ext uri="{FF2B5EF4-FFF2-40B4-BE49-F238E27FC236}">
                <a16:creationId xmlns:a16="http://schemas.microsoft.com/office/drawing/2014/main" id="{8FEDE8EF-5B7A-A741-9A56-D365CAE01B62}"/>
              </a:ext>
            </a:extLst>
          </p:cNvPr>
          <p:cNvSpPr>
            <a:spLocks noGrp="1"/>
          </p:cNvSpPr>
          <p:nvPr>
            <p:ph type="pic" sz="quarter" idx="19" hasCustomPrompt="1"/>
          </p:nvPr>
        </p:nvSpPr>
        <p:spPr>
          <a:xfrm>
            <a:off x="9998318"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
        <p:nvSpPr>
          <p:cNvPr id="9" name="Rectangle 8">
            <a:extLst>
              <a:ext uri="{FF2B5EF4-FFF2-40B4-BE49-F238E27FC236}">
                <a16:creationId xmlns:a16="http://schemas.microsoft.com/office/drawing/2014/main" id="{3755C1FB-E61C-4BBC-8179-D34908DEA1B6}"/>
              </a:ext>
            </a:extLst>
          </p:cNvPr>
          <p:cNvSpPr/>
          <p:nvPr userDrawn="1"/>
        </p:nvSpPr>
        <p:spPr>
          <a:xfrm>
            <a:off x="0" y="1630018"/>
            <a:ext cx="3883819" cy="4373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8C1E0992-271E-4948-9461-C7AA54AF8FEA}"/>
              </a:ext>
            </a:extLst>
          </p:cNvPr>
          <p:cNvSpPr>
            <a:spLocks noChangeAspect="1"/>
          </p:cNvSpPr>
          <p:nvPr userDrawn="1"/>
        </p:nvSpPr>
        <p:spPr>
          <a:xfrm>
            <a:off x="1526011" y="1823757"/>
            <a:ext cx="832104" cy="832104"/>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219126" y="3207024"/>
            <a:ext cx="3445566"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6" name="Picture Placeholder 5">
            <a:extLst>
              <a:ext uri="{FF2B5EF4-FFF2-40B4-BE49-F238E27FC236}">
                <a16:creationId xmlns:a16="http://schemas.microsoft.com/office/drawing/2014/main" id="{35B71D50-AA4B-4E0C-8F6A-0F64F2C8A8C7}"/>
              </a:ext>
            </a:extLst>
          </p:cNvPr>
          <p:cNvSpPr>
            <a:spLocks noGrp="1"/>
          </p:cNvSpPr>
          <p:nvPr>
            <p:ph type="pic" sz="quarter" idx="13"/>
          </p:nvPr>
        </p:nvSpPr>
        <p:spPr>
          <a:xfrm>
            <a:off x="3883819" y="1630018"/>
            <a:ext cx="4424362" cy="4373217"/>
          </a:xfrm>
          <a:solidFill>
            <a:schemeClr val="bg2">
              <a:lumMod val="90000"/>
            </a:schemeClr>
          </a:solidFill>
        </p:spPr>
        <p:txBody>
          <a:bodyPr anchor="ctr"/>
          <a:lstStyle>
            <a:lvl1pPr marL="0" indent="0" algn="ctr">
              <a:buNone/>
              <a:defRPr/>
            </a:lvl1pPr>
          </a:lstStyle>
          <a:p>
            <a:r>
              <a:rPr lang="en-US" noProof="0" smtClean="0"/>
              <a:t>Click icon to add picture</a:t>
            </a:r>
            <a:endParaRPr lang="en-US" noProof="0" dirty="0"/>
          </a:p>
        </p:txBody>
      </p:sp>
      <p:sp>
        <p:nvSpPr>
          <p:cNvPr id="17" name="Content Placeholder 2">
            <a:extLst>
              <a:ext uri="{FF2B5EF4-FFF2-40B4-BE49-F238E27FC236}">
                <a16:creationId xmlns:a16="http://schemas.microsoft.com/office/drawing/2014/main" id="{147C9C38-5B17-467D-B581-EF28ECB11E80}"/>
              </a:ext>
            </a:extLst>
          </p:cNvPr>
          <p:cNvSpPr>
            <a:spLocks noGrp="1"/>
          </p:cNvSpPr>
          <p:nvPr>
            <p:ph idx="14" hasCustomPrompt="1"/>
          </p:nvPr>
        </p:nvSpPr>
        <p:spPr>
          <a:xfrm>
            <a:off x="8527490" y="3207024"/>
            <a:ext cx="3445200" cy="2504663"/>
          </a:xfrm>
        </p:spPr>
        <p:txBody>
          <a:bodyPr lIns="0" tIns="0" rIns="0" bIns="0">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219126"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1" name="Content Placeholder 2">
            <a:extLst>
              <a:ext uri="{FF2B5EF4-FFF2-40B4-BE49-F238E27FC236}">
                <a16:creationId xmlns:a16="http://schemas.microsoft.com/office/drawing/2014/main" id="{F694448B-800C-40EF-8F61-18C018E8374C}"/>
              </a:ext>
            </a:extLst>
          </p:cNvPr>
          <p:cNvSpPr>
            <a:spLocks noGrp="1"/>
          </p:cNvSpPr>
          <p:nvPr>
            <p:ph idx="16" hasCustomPrompt="1"/>
          </p:nvPr>
        </p:nvSpPr>
        <p:spPr>
          <a:xfrm>
            <a:off x="8527124" y="2711636"/>
            <a:ext cx="3445566" cy="495389"/>
          </a:xfrm>
        </p:spPr>
        <p:txBody>
          <a:bodyPr lIns="0" tIns="0" rIns="0" bIns="0" anchor="ctr">
            <a:noAutofit/>
          </a:bodyPr>
          <a:lstStyle>
            <a:lvl1pPr marL="0" indent="0" algn="ctr">
              <a:buNone/>
              <a:defRPr sz="1800" b="1" cap="all" baseline="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12" name="Picture Placeholder 11">
            <a:extLst>
              <a:ext uri="{FF2B5EF4-FFF2-40B4-BE49-F238E27FC236}">
                <a16:creationId xmlns:a16="http://schemas.microsoft.com/office/drawing/2014/main" id="{483B974E-5202-4EAD-9D55-4129C84BAE87}"/>
              </a:ext>
            </a:extLst>
          </p:cNvPr>
          <p:cNvSpPr>
            <a:spLocks noGrp="1"/>
          </p:cNvSpPr>
          <p:nvPr>
            <p:ph type="pic" sz="quarter" idx="17" hasCustomPrompt="1"/>
          </p:nvPr>
        </p:nvSpPr>
        <p:spPr>
          <a:xfrm>
            <a:off x="1690627" y="1988373"/>
            <a:ext cx="502873" cy="502873"/>
          </a:xfrm>
          <a:prstGeom prst="rect">
            <a:avLst/>
          </a:prstGeom>
          <a:noFill/>
        </p:spPr>
        <p:txBody>
          <a:bodyPr lIns="0" rIns="0" anchor="ctr">
            <a:no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1741033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Layou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B6EB0C6-606C-4AFB-8FF8-AB43606B95BD}"/>
              </a:ext>
            </a:extLst>
          </p:cNvPr>
          <p:cNvSpPr/>
          <p:nvPr userDrawn="1"/>
        </p:nvSpPr>
        <p:spPr>
          <a:xfrm>
            <a:off x="6599236" y="4707908"/>
            <a:ext cx="5592763"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ectangle 3">
            <a:extLst>
              <a:ext uri="{FF2B5EF4-FFF2-40B4-BE49-F238E27FC236}">
                <a16:creationId xmlns:a16="http://schemas.microsoft.com/office/drawing/2014/main" id="{25CE6D5A-A5C0-4B12-A26A-691D5743FA5C}"/>
              </a:ext>
            </a:extLst>
          </p:cNvPr>
          <p:cNvSpPr/>
          <p:nvPr userDrawn="1"/>
        </p:nvSpPr>
        <p:spPr>
          <a:xfrm>
            <a:off x="-82063" y="1648186"/>
            <a:ext cx="5709139" cy="10064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32970CD0-696D-4313-96BA-4AA72C813BD0}"/>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a:p>
        </p:txBody>
      </p:sp>
      <p:sp>
        <p:nvSpPr>
          <p:cNvPr id="3" name="Content Placeholder 2">
            <a:extLst>
              <a:ext uri="{FF2B5EF4-FFF2-40B4-BE49-F238E27FC236}">
                <a16:creationId xmlns:a16="http://schemas.microsoft.com/office/drawing/2014/main" id="{0FEE9886-36F0-4E06-A3A6-D8F00B0665A1}"/>
              </a:ext>
            </a:extLst>
          </p:cNvPr>
          <p:cNvSpPr>
            <a:spLocks noGrp="1"/>
          </p:cNvSpPr>
          <p:nvPr>
            <p:ph idx="1" hasCustomPrompt="1"/>
          </p:nvPr>
        </p:nvSpPr>
        <p:spPr>
          <a:xfrm>
            <a:off x="680934" y="2863158"/>
            <a:ext cx="4074002" cy="2846648"/>
          </a:xfrm>
        </p:spPr>
        <p:txBody>
          <a:bodyPr lIns="0" tIns="0" rIns="0" bIns="0">
            <a:noAutofit/>
          </a:bodyPr>
          <a:lstStyle>
            <a:lvl1pPr marL="0" indent="0" algn="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7" name="Rectangle 6">
            <a:extLst>
              <a:ext uri="{FF2B5EF4-FFF2-40B4-BE49-F238E27FC236}">
                <a16:creationId xmlns:a16="http://schemas.microsoft.com/office/drawing/2014/main" id="{76627016-BFC4-46D4-89DB-F72E3C3461EC}"/>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accent2"/>
              </a:solidFill>
            </a:endParaRPr>
          </a:p>
        </p:txBody>
      </p:sp>
      <p:pic>
        <p:nvPicPr>
          <p:cNvPr id="8" name="Picture 7">
            <a:extLst>
              <a:ext uri="{FF2B5EF4-FFF2-40B4-BE49-F238E27FC236}">
                <a16:creationId xmlns:a16="http://schemas.microsoft.com/office/drawing/2014/main" id="{676C557E-B5A7-4416-BCC0-5743550BF15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15" name="Oval 14">
            <a:extLst>
              <a:ext uri="{FF2B5EF4-FFF2-40B4-BE49-F238E27FC236}">
                <a16:creationId xmlns:a16="http://schemas.microsoft.com/office/drawing/2014/main" id="{EF515B4A-CB20-4847-8E00-0DD66F1FEBB4}"/>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Slide Number Placeholder 5">
            <a:extLst>
              <a:ext uri="{FF2B5EF4-FFF2-40B4-BE49-F238E27FC236}">
                <a16:creationId xmlns:a16="http://schemas.microsoft.com/office/drawing/2014/main" id="{996B64B9-1DF0-4EE9-BAB5-72AFA94B9AFD}"/>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B88DD7-AEB5-4718-AF2D-28B5B91ED715}"/>
              </a:ext>
            </a:extLst>
          </p:cNvPr>
          <p:cNvSpPr>
            <a:spLocks noGrp="1"/>
          </p:cNvSpPr>
          <p:nvPr>
            <p:ph idx="15" hasCustomPrompt="1"/>
          </p:nvPr>
        </p:nvSpPr>
        <p:spPr>
          <a:xfrm>
            <a:off x="1309370" y="1903728"/>
            <a:ext cx="3445566" cy="495389"/>
          </a:xfrm>
        </p:spPr>
        <p:txBody>
          <a:bodyPr lIns="0" tIns="0" rIns="0" bIns="0" anchor="ctr">
            <a:noAutofit/>
          </a:bodyPr>
          <a:lstStyle>
            <a:lvl1pPr marL="0" indent="0" algn="r">
              <a:buNone/>
              <a:defRPr sz="1800" b="1" cap="all" baseline="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01 comes here</a:t>
            </a:r>
          </a:p>
        </p:txBody>
      </p:sp>
      <p:sp>
        <p:nvSpPr>
          <p:cNvPr id="23" name="Content Placeholder 2">
            <a:extLst>
              <a:ext uri="{FF2B5EF4-FFF2-40B4-BE49-F238E27FC236}">
                <a16:creationId xmlns:a16="http://schemas.microsoft.com/office/drawing/2014/main" id="{E5123CE7-2F8A-489B-BD99-0C2A33ADF49A}"/>
              </a:ext>
            </a:extLst>
          </p:cNvPr>
          <p:cNvSpPr>
            <a:spLocks noGrp="1"/>
          </p:cNvSpPr>
          <p:nvPr>
            <p:ph idx="19" hasCustomPrompt="1"/>
          </p:nvPr>
        </p:nvSpPr>
        <p:spPr>
          <a:xfrm>
            <a:off x="7327918" y="1648186"/>
            <a:ext cx="4074002" cy="2834508"/>
          </a:xfrm>
        </p:spPr>
        <p:txBody>
          <a:bodyPr lIns="0" tIns="0" rIns="0" bIns="0" anchor="b">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Edit Master text styles</a:t>
            </a:r>
          </a:p>
        </p:txBody>
      </p:sp>
      <p:sp>
        <p:nvSpPr>
          <p:cNvPr id="25" name="Content Placeholder 2">
            <a:extLst>
              <a:ext uri="{FF2B5EF4-FFF2-40B4-BE49-F238E27FC236}">
                <a16:creationId xmlns:a16="http://schemas.microsoft.com/office/drawing/2014/main" id="{07730BCF-AC2A-4FEC-8F01-63964DB444CF}"/>
              </a:ext>
            </a:extLst>
          </p:cNvPr>
          <p:cNvSpPr>
            <a:spLocks noGrp="1"/>
          </p:cNvSpPr>
          <p:nvPr>
            <p:ph idx="20" hasCustomPrompt="1"/>
          </p:nvPr>
        </p:nvSpPr>
        <p:spPr>
          <a:xfrm>
            <a:off x="7475709" y="4963450"/>
            <a:ext cx="3445566" cy="495389"/>
          </a:xfrm>
        </p:spPr>
        <p:txBody>
          <a:bodyPr lIns="0" tIns="0" rIns="0" bIns="0" anchor="ctr">
            <a:noAutofit/>
          </a:bodyPr>
          <a:lstStyle>
            <a:lvl1pPr marL="0" indent="0" algn="l">
              <a:buNone/>
              <a:defRPr sz="1800" b="1" cap="all" baseline="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a:t>Topic 02 comes here</a:t>
            </a:r>
          </a:p>
        </p:txBody>
      </p:sp>
      <p:sp>
        <p:nvSpPr>
          <p:cNvPr id="21" name="Oval 20">
            <a:extLst>
              <a:ext uri="{FF2B5EF4-FFF2-40B4-BE49-F238E27FC236}">
                <a16:creationId xmlns:a16="http://schemas.microsoft.com/office/drawing/2014/main" id="{919C8692-230B-D543-A7F7-4FD61B04D1C6}"/>
              </a:ext>
            </a:extLst>
          </p:cNvPr>
          <p:cNvSpPr>
            <a:spLocks noChangeAspect="1"/>
          </p:cNvSpPr>
          <p:nvPr userDrawn="1"/>
        </p:nvSpPr>
        <p:spPr>
          <a:xfrm>
            <a:off x="5084763" y="1652762"/>
            <a:ext cx="1001899" cy="1001899"/>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11">
            <a:extLst>
              <a:ext uri="{FF2B5EF4-FFF2-40B4-BE49-F238E27FC236}">
                <a16:creationId xmlns:a16="http://schemas.microsoft.com/office/drawing/2014/main" id="{E150BFC7-A11D-CC46-B5A2-8BD93C269506}"/>
              </a:ext>
            </a:extLst>
          </p:cNvPr>
          <p:cNvSpPr>
            <a:spLocks noGrp="1"/>
          </p:cNvSpPr>
          <p:nvPr>
            <p:ph type="pic" sz="quarter" idx="21" hasCustomPrompt="1"/>
          </p:nvPr>
        </p:nvSpPr>
        <p:spPr>
          <a:xfrm>
            <a:off x="5282969" y="1850968"/>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
        <p:nvSpPr>
          <p:cNvPr id="28" name="Oval 27">
            <a:extLst>
              <a:ext uri="{FF2B5EF4-FFF2-40B4-BE49-F238E27FC236}">
                <a16:creationId xmlns:a16="http://schemas.microsoft.com/office/drawing/2014/main" id="{F95B55F4-B501-3440-8904-A1C7F049CBE8}"/>
              </a:ext>
            </a:extLst>
          </p:cNvPr>
          <p:cNvSpPr>
            <a:spLocks noChangeAspect="1"/>
          </p:cNvSpPr>
          <p:nvPr userDrawn="1"/>
        </p:nvSpPr>
        <p:spPr>
          <a:xfrm>
            <a:off x="6100576" y="4707907"/>
            <a:ext cx="1001899" cy="100189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Picture Placeholder 11">
            <a:extLst>
              <a:ext uri="{FF2B5EF4-FFF2-40B4-BE49-F238E27FC236}">
                <a16:creationId xmlns:a16="http://schemas.microsoft.com/office/drawing/2014/main" id="{F2116994-BE3E-6A43-9C15-E71BA8EC821F}"/>
              </a:ext>
            </a:extLst>
          </p:cNvPr>
          <p:cNvSpPr>
            <a:spLocks noGrp="1"/>
          </p:cNvSpPr>
          <p:nvPr>
            <p:ph type="pic" sz="quarter" idx="22" hasCustomPrompt="1"/>
          </p:nvPr>
        </p:nvSpPr>
        <p:spPr>
          <a:xfrm>
            <a:off x="6298782" y="4906113"/>
            <a:ext cx="605487" cy="605487"/>
          </a:xfrm>
          <a:prstGeom prst="rect">
            <a:avLst/>
          </a:prstGeom>
          <a:noFill/>
        </p:spPr>
        <p:txBody>
          <a:bodyPr lIns="0" rIns="0" anchor="ctr">
            <a:normAutofit/>
          </a:bodyPr>
          <a:lstStyle>
            <a:lvl1pPr marL="0" indent="0" algn="ctr">
              <a:buNone/>
              <a:defRPr sz="1100">
                <a:solidFill>
                  <a:schemeClr val="bg1"/>
                </a:solidFill>
              </a:defRPr>
            </a:lvl1pPr>
          </a:lstStyle>
          <a:p>
            <a:r>
              <a:rPr lang="en-US" noProof="0" dirty="0"/>
              <a:t>icon</a:t>
            </a:r>
          </a:p>
        </p:txBody>
      </p:sp>
    </p:spTree>
    <p:extLst>
      <p:ext uri="{BB962C8B-B14F-4D97-AF65-F5344CB8AC3E}">
        <p14:creationId xmlns:p14="http://schemas.microsoft.com/office/powerpoint/2010/main" val="891400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4B31150-A166-4DB3-A898-2154C9665891}"/>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12" name="Freeform 5">
              <a:extLst>
                <a:ext uri="{FF2B5EF4-FFF2-40B4-BE49-F238E27FC236}">
                  <a16:creationId xmlns:a16="http://schemas.microsoft.com/office/drawing/2014/main" id="{1C1A95BC-42CA-4166-918D-DF4306881408}"/>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6">
              <a:extLst>
                <a:ext uri="{FF2B5EF4-FFF2-40B4-BE49-F238E27FC236}">
                  <a16:creationId xmlns:a16="http://schemas.microsoft.com/office/drawing/2014/main" id="{4B4D5F91-2158-4A30-B83C-5CC9CC6E5D4F}"/>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7">
              <a:extLst>
                <a:ext uri="{FF2B5EF4-FFF2-40B4-BE49-F238E27FC236}">
                  <a16:creationId xmlns:a16="http://schemas.microsoft.com/office/drawing/2014/main" id="{C509E5D6-79CC-4E1D-AAF4-C6F28F3C1777}"/>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Tree>
    <p:extLst>
      <p:ext uri="{BB962C8B-B14F-4D97-AF65-F5344CB8AC3E}">
        <p14:creationId xmlns:p14="http://schemas.microsoft.com/office/powerpoint/2010/main" val="1564760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431CD316-21C7-4FA9-A45A-374D6AE71ED5}"/>
              </a:ext>
            </a:extLst>
          </p:cNvPr>
          <p:cNvGrpSpPr/>
          <p:nvPr userDrawn="1"/>
        </p:nvGrpSpPr>
        <p:grpSpPr>
          <a:xfrm rot="8650774" flipH="1" flipV="1">
            <a:off x="7430044" y="-1843126"/>
            <a:ext cx="4436224" cy="5482435"/>
            <a:chOff x="11114088" y="2241550"/>
            <a:chExt cx="1905000" cy="2354263"/>
          </a:xfrm>
          <a:solidFill>
            <a:schemeClr val="bg2">
              <a:alpha val="53000"/>
            </a:schemeClr>
          </a:solidFill>
        </p:grpSpPr>
        <p:sp>
          <p:nvSpPr>
            <p:cNvPr id="36" name="Freeform 5">
              <a:extLst>
                <a:ext uri="{FF2B5EF4-FFF2-40B4-BE49-F238E27FC236}">
                  <a16:creationId xmlns:a16="http://schemas.microsoft.com/office/drawing/2014/main" id="{E107D9FB-3967-4583-A9DA-6787AF71202C}"/>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7" name="Freeform 6">
              <a:extLst>
                <a:ext uri="{FF2B5EF4-FFF2-40B4-BE49-F238E27FC236}">
                  <a16:creationId xmlns:a16="http://schemas.microsoft.com/office/drawing/2014/main" id="{138D5FEB-37FF-4F26-B625-CE2BE91FF21B}"/>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38" name="Freeform 7">
              <a:extLst>
                <a:ext uri="{FF2B5EF4-FFF2-40B4-BE49-F238E27FC236}">
                  <a16:creationId xmlns:a16="http://schemas.microsoft.com/office/drawing/2014/main" id="{6C2B67E8-673C-422C-B021-296E2E2B952D}"/>
                </a:ext>
              </a:extLst>
            </p:cNvPr>
            <p:cNvSpPr>
              <a:spLocks/>
            </p:cNvSpPr>
            <p:nvPr/>
          </p:nvSpPr>
          <p:spPr bwMode="auto">
            <a:xfrm>
              <a:off x="11728451" y="3071813"/>
              <a:ext cx="306388" cy="719138"/>
            </a:xfrm>
            <a:custGeom>
              <a:avLst/>
              <a:gdLst>
                <a:gd name="T0" fmla="*/ 0 w 72"/>
                <a:gd name="T1" fmla="*/ 84 h 169"/>
                <a:gd name="T2" fmla="*/ 20 w 72"/>
                <a:gd name="T3" fmla="*/ 20 h 169"/>
                <a:gd name="T4" fmla="*/ 42 w 72"/>
                <a:gd name="T5" fmla="*/ 9 h 169"/>
                <a:gd name="T6" fmla="*/ 62 w 72"/>
                <a:gd name="T7" fmla="*/ 44 h 169"/>
                <a:gd name="T8" fmla="*/ 62 w 72"/>
                <a:gd name="T9" fmla="*/ 125 h 169"/>
                <a:gd name="T10" fmla="*/ 43 w 72"/>
                <a:gd name="T11" fmla="*/ 159 h 169"/>
                <a:gd name="T12" fmla="*/ 20 w 72"/>
                <a:gd name="T13" fmla="*/ 148 h 169"/>
                <a:gd name="T14" fmla="*/ 0 w 72"/>
                <a:gd name="T15" fmla="*/ 8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69">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sp>
        <p:nvSpPr>
          <p:cNvPr id="23" name="Oval 22">
            <a:extLst>
              <a:ext uri="{FF2B5EF4-FFF2-40B4-BE49-F238E27FC236}">
                <a16:creationId xmlns:a16="http://schemas.microsoft.com/office/drawing/2014/main" id="{687010E4-ADF2-486D-8DF7-B0FF38C6DADF}"/>
              </a:ext>
            </a:extLst>
          </p:cNvPr>
          <p:cNvSpPr/>
          <p:nvPr userDrawn="1"/>
        </p:nvSpPr>
        <p:spPr>
          <a:xfrm>
            <a:off x="954140"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Oval 23">
            <a:extLst>
              <a:ext uri="{FF2B5EF4-FFF2-40B4-BE49-F238E27FC236}">
                <a16:creationId xmlns:a16="http://schemas.microsoft.com/office/drawing/2014/main" id="{9159AA79-2237-4A27-BBC2-D44032158D19}"/>
              </a:ext>
            </a:extLst>
          </p:cNvPr>
          <p:cNvSpPr/>
          <p:nvPr userDrawn="1"/>
        </p:nvSpPr>
        <p:spPr>
          <a:xfrm>
            <a:off x="3807539"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a:extLst>
              <a:ext uri="{FF2B5EF4-FFF2-40B4-BE49-F238E27FC236}">
                <a16:creationId xmlns:a16="http://schemas.microsoft.com/office/drawing/2014/main" id="{0272B962-9566-42D2-B4C3-E7AA81884A83}"/>
              </a:ext>
            </a:extLst>
          </p:cNvPr>
          <p:cNvSpPr/>
          <p:nvPr userDrawn="1"/>
        </p:nvSpPr>
        <p:spPr>
          <a:xfrm>
            <a:off x="6646275"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19733285-016C-4C38-816C-83D30C075C70}"/>
              </a:ext>
            </a:extLst>
          </p:cNvPr>
          <p:cNvSpPr/>
          <p:nvPr userDrawn="1"/>
        </p:nvSpPr>
        <p:spPr>
          <a:xfrm>
            <a:off x="9498658" y="1698469"/>
            <a:ext cx="1729332" cy="1729332"/>
          </a:xfrm>
          <a:prstGeom prst="ellipse">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EF40DBA4-AB63-4B47-B37F-BCC3D59B5392}"/>
              </a:ext>
            </a:extLst>
          </p:cNvPr>
          <p:cNvSpPr/>
          <p:nvPr userDrawn="1"/>
        </p:nvSpPr>
        <p:spPr>
          <a:xfrm>
            <a:off x="4011967"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33EF0AFB-D099-4FF1-8963-7DA87268867F}"/>
              </a:ext>
            </a:extLst>
          </p:cNvPr>
          <p:cNvSpPr/>
          <p:nvPr userDrawn="1"/>
        </p:nvSpPr>
        <p:spPr>
          <a:xfrm>
            <a:off x="6850703"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21">
            <a:extLst>
              <a:ext uri="{FF2B5EF4-FFF2-40B4-BE49-F238E27FC236}">
                <a16:creationId xmlns:a16="http://schemas.microsoft.com/office/drawing/2014/main" id="{6872C96E-9AF3-4FA0-8180-C213C7F2209E}"/>
              </a:ext>
            </a:extLst>
          </p:cNvPr>
          <p:cNvSpPr/>
          <p:nvPr userDrawn="1"/>
        </p:nvSpPr>
        <p:spPr>
          <a:xfrm>
            <a:off x="9703086"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3A08BE29-CFA5-4E0D-9DBE-A430AE1B8072}"/>
              </a:ext>
            </a:extLst>
          </p:cNvPr>
          <p:cNvSpPr/>
          <p:nvPr userDrawn="1"/>
        </p:nvSpPr>
        <p:spPr>
          <a:xfrm>
            <a:off x="1158568" y="1778212"/>
            <a:ext cx="1320476" cy="362088"/>
          </a:xfrm>
          <a:custGeom>
            <a:avLst/>
            <a:gdLst>
              <a:gd name="connsiteX0" fmla="*/ 660238 w 1320476"/>
              <a:gd name="connsiteY0" fmla="*/ 0 h 362088"/>
              <a:gd name="connsiteX1" fmla="*/ 1312051 w 1320476"/>
              <a:gd name="connsiteY1" fmla="*/ 346566 h 362088"/>
              <a:gd name="connsiteX2" fmla="*/ 1320476 w 1320476"/>
              <a:gd name="connsiteY2" fmla="*/ 362088 h 362088"/>
              <a:gd name="connsiteX3" fmla="*/ 0 w 1320476"/>
              <a:gd name="connsiteY3" fmla="*/ 362088 h 362088"/>
              <a:gd name="connsiteX4" fmla="*/ 8425 w 1320476"/>
              <a:gd name="connsiteY4" fmla="*/ 346566 h 362088"/>
              <a:gd name="connsiteX5" fmla="*/ 660238 w 1320476"/>
              <a:gd name="connsiteY5" fmla="*/ 0 h 36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0476" h="362088">
                <a:moveTo>
                  <a:pt x="660238" y="0"/>
                </a:moveTo>
                <a:cubicBezTo>
                  <a:pt x="931569" y="0"/>
                  <a:pt x="1170791" y="137473"/>
                  <a:pt x="1312051" y="346566"/>
                </a:cubicBezTo>
                <a:lnTo>
                  <a:pt x="1320476" y="362088"/>
                </a:lnTo>
                <a:lnTo>
                  <a:pt x="0" y="362088"/>
                </a:lnTo>
                <a:lnTo>
                  <a:pt x="8425" y="346566"/>
                </a:lnTo>
                <a:cubicBezTo>
                  <a:pt x="149685" y="137473"/>
                  <a:pt x="388907" y="0"/>
                  <a:pt x="660238"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Title 1">
            <a:extLst>
              <a:ext uri="{FF2B5EF4-FFF2-40B4-BE49-F238E27FC236}">
                <a16:creationId xmlns:a16="http://schemas.microsoft.com/office/drawing/2014/main" id="{B70E2287-0F7B-4DD3-A805-DB19BBF3C716}"/>
              </a:ext>
            </a:extLst>
          </p:cNvPr>
          <p:cNvSpPr>
            <a:spLocks noGrp="1"/>
          </p:cNvSpPr>
          <p:nvPr>
            <p:ph type="title"/>
          </p:nvPr>
        </p:nvSpPr>
        <p:spPr>
          <a:xfrm>
            <a:off x="515938" y="246621"/>
            <a:ext cx="11150600" cy="920336"/>
          </a:xfrm>
        </p:spPr>
        <p:txBody>
          <a:bodyPr lIns="0" tIns="0" rIns="0" bIns="0" anchor="b">
            <a:noAutofit/>
          </a:bodyPr>
          <a:lstStyle>
            <a:lvl1pPr>
              <a:defRPr sz="3200" b="1" cap="all" baseline="0"/>
            </a:lvl1pPr>
          </a:lstStyle>
          <a:p>
            <a:r>
              <a:rPr lang="en-US" noProof="0" smtClean="0"/>
              <a:t>Click to edit Master title style</a:t>
            </a:r>
            <a:endParaRPr lang="en-US" noProof="0" dirty="0"/>
          </a:p>
        </p:txBody>
      </p:sp>
      <p:sp>
        <p:nvSpPr>
          <p:cNvPr id="7" name="Rectangle 6">
            <a:extLst>
              <a:ext uri="{FF2B5EF4-FFF2-40B4-BE49-F238E27FC236}">
                <a16:creationId xmlns:a16="http://schemas.microsoft.com/office/drawing/2014/main" id="{8DCE74CE-BEFF-42B3-BF3E-C41B1B1F1EE4}"/>
              </a:ext>
            </a:extLst>
          </p:cNvPr>
          <p:cNvSpPr/>
          <p:nvPr userDrawn="1"/>
        </p:nvSpPr>
        <p:spPr>
          <a:xfrm rot="10800000">
            <a:off x="515938" y="-16721"/>
            <a:ext cx="1258618" cy="110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bg1"/>
              </a:solidFill>
            </a:endParaRPr>
          </a:p>
        </p:txBody>
      </p:sp>
      <p:pic>
        <p:nvPicPr>
          <p:cNvPr id="8" name="Picture 7">
            <a:extLst>
              <a:ext uri="{FF2B5EF4-FFF2-40B4-BE49-F238E27FC236}">
                <a16:creationId xmlns:a16="http://schemas.microsoft.com/office/drawing/2014/main" id="{8B0944B4-FE4A-459A-85B1-3476FE6C4C4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2046" y="6261436"/>
            <a:ext cx="1073019" cy="414000"/>
          </a:xfrm>
          <a:prstGeom prst="rect">
            <a:avLst/>
          </a:prstGeom>
        </p:spPr>
      </p:pic>
      <p:sp>
        <p:nvSpPr>
          <p:cNvPr id="9" name="Oval 8">
            <a:extLst>
              <a:ext uri="{FF2B5EF4-FFF2-40B4-BE49-F238E27FC236}">
                <a16:creationId xmlns:a16="http://schemas.microsoft.com/office/drawing/2014/main" id="{1B26B4BC-3D52-4C1C-85FB-226F0B5201F1}"/>
              </a:ext>
            </a:extLst>
          </p:cNvPr>
          <p:cNvSpPr/>
          <p:nvPr userDrawn="1"/>
        </p:nvSpPr>
        <p:spPr>
          <a:xfrm>
            <a:off x="11371669" y="6409397"/>
            <a:ext cx="280051" cy="280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Slide Number Placeholder 5">
            <a:extLst>
              <a:ext uri="{FF2B5EF4-FFF2-40B4-BE49-F238E27FC236}">
                <a16:creationId xmlns:a16="http://schemas.microsoft.com/office/drawing/2014/main" id="{CEC6B25A-6AA2-46A7-84BE-5C907CA51B02}"/>
              </a:ext>
            </a:extLst>
          </p:cNvPr>
          <p:cNvSpPr>
            <a:spLocks noGrp="1"/>
          </p:cNvSpPr>
          <p:nvPr>
            <p:ph type="sldNum" sz="quarter" idx="12"/>
          </p:nvPr>
        </p:nvSpPr>
        <p:spPr>
          <a:xfrm>
            <a:off x="11363696" y="6455739"/>
            <a:ext cx="294460" cy="187367"/>
          </a:xfrm>
        </p:spPr>
        <p:txBody>
          <a:bodyPr lIns="0" tIns="0" rIns="0" bIns="0"/>
          <a:lstStyle>
            <a:lvl1pPr algn="ctr">
              <a:defRPr sz="900">
                <a:solidFill>
                  <a:schemeClr val="bg1"/>
                </a:solidFill>
                <a:latin typeface="+mn-lt"/>
              </a:defRPr>
            </a:lvl1pPr>
          </a:lstStyle>
          <a:p>
            <a:fld id="{9EC71654-96A5-4280-94F3-931C61A9F92C}" type="slidenum">
              <a:rPr lang="en-US" noProof="0" smtClean="0"/>
              <a:pPr/>
              <a:t>‹#›</a:t>
            </a:fld>
            <a:endParaRPr lang="en-US" noProof="0" dirty="0"/>
          </a:p>
        </p:txBody>
      </p:sp>
      <p:sp>
        <p:nvSpPr>
          <p:cNvPr id="3" name="Picture Placeholder 2">
            <a:extLst>
              <a:ext uri="{FF2B5EF4-FFF2-40B4-BE49-F238E27FC236}">
                <a16:creationId xmlns:a16="http://schemas.microsoft.com/office/drawing/2014/main" id="{B1B995BE-66C2-4379-885F-4BE069DA39E4}"/>
              </a:ext>
            </a:extLst>
          </p:cNvPr>
          <p:cNvSpPr>
            <a:spLocks noGrp="1"/>
          </p:cNvSpPr>
          <p:nvPr>
            <p:ph type="pic" sz="quarter" idx="13"/>
          </p:nvPr>
        </p:nvSpPr>
        <p:spPr>
          <a:xfrm>
            <a:off x="1103638"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1" name="Picture Placeholder 2">
            <a:extLst>
              <a:ext uri="{FF2B5EF4-FFF2-40B4-BE49-F238E27FC236}">
                <a16:creationId xmlns:a16="http://schemas.microsoft.com/office/drawing/2014/main" id="{9B56B6C6-9F3C-4E80-BBAD-280E697B895C}"/>
              </a:ext>
            </a:extLst>
          </p:cNvPr>
          <p:cNvSpPr>
            <a:spLocks noGrp="1"/>
          </p:cNvSpPr>
          <p:nvPr>
            <p:ph type="pic" sz="quarter" idx="14"/>
          </p:nvPr>
        </p:nvSpPr>
        <p:spPr>
          <a:xfrm>
            <a:off x="3957037"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2" name="Picture Placeholder 2">
            <a:extLst>
              <a:ext uri="{FF2B5EF4-FFF2-40B4-BE49-F238E27FC236}">
                <a16:creationId xmlns:a16="http://schemas.microsoft.com/office/drawing/2014/main" id="{54704160-1ED7-4B90-8963-0F887C73E94D}"/>
              </a:ext>
            </a:extLst>
          </p:cNvPr>
          <p:cNvSpPr>
            <a:spLocks noGrp="1"/>
          </p:cNvSpPr>
          <p:nvPr>
            <p:ph type="pic" sz="quarter" idx="15"/>
          </p:nvPr>
        </p:nvSpPr>
        <p:spPr>
          <a:xfrm>
            <a:off x="6795773"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13" name="Picture Placeholder 2">
            <a:extLst>
              <a:ext uri="{FF2B5EF4-FFF2-40B4-BE49-F238E27FC236}">
                <a16:creationId xmlns:a16="http://schemas.microsoft.com/office/drawing/2014/main" id="{36610597-6A76-4A06-82A5-A8FFC5BAEA0F}"/>
              </a:ext>
            </a:extLst>
          </p:cNvPr>
          <p:cNvSpPr>
            <a:spLocks noGrp="1"/>
          </p:cNvSpPr>
          <p:nvPr>
            <p:ph type="pic" sz="quarter" idx="16"/>
          </p:nvPr>
        </p:nvSpPr>
        <p:spPr>
          <a:xfrm>
            <a:off x="9648156" y="1848535"/>
            <a:ext cx="1430337" cy="1430337"/>
          </a:xfrm>
          <a:prstGeom prst="ellipse">
            <a:avLst/>
          </a:prstGeom>
          <a:solidFill>
            <a:schemeClr val="bg2"/>
          </a:solidFill>
        </p:spPr>
        <p:txBody>
          <a:bodyPr anchor="ctr">
            <a:normAutofit/>
          </a:bodyPr>
          <a:lstStyle>
            <a:lvl1pPr marL="0" indent="0" algn="ctr">
              <a:buNone/>
              <a:defRPr sz="2000"/>
            </a:lvl1pPr>
          </a:lstStyle>
          <a:p>
            <a:r>
              <a:rPr lang="en-US" noProof="0" smtClean="0"/>
              <a:t>Click icon to add picture</a:t>
            </a:r>
            <a:endParaRPr lang="en-US" noProof="0" dirty="0"/>
          </a:p>
        </p:txBody>
      </p:sp>
      <p:sp>
        <p:nvSpPr>
          <p:cNvPr id="27" name="Content Placeholder 2">
            <a:extLst>
              <a:ext uri="{FF2B5EF4-FFF2-40B4-BE49-F238E27FC236}">
                <a16:creationId xmlns:a16="http://schemas.microsoft.com/office/drawing/2014/main" id="{FF56D2E5-86E4-473A-A62F-B7029E5B2558}"/>
              </a:ext>
            </a:extLst>
          </p:cNvPr>
          <p:cNvSpPr>
            <a:spLocks noGrp="1"/>
          </p:cNvSpPr>
          <p:nvPr>
            <p:ph idx="1"/>
          </p:nvPr>
        </p:nvSpPr>
        <p:spPr>
          <a:xfrm>
            <a:off x="524454"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28" name="Content Placeholder 2">
            <a:extLst>
              <a:ext uri="{FF2B5EF4-FFF2-40B4-BE49-F238E27FC236}">
                <a16:creationId xmlns:a16="http://schemas.microsoft.com/office/drawing/2014/main" id="{93934E34-6CC7-492D-9515-EBEC72EFF4CB}"/>
              </a:ext>
            </a:extLst>
          </p:cNvPr>
          <p:cNvSpPr>
            <a:spLocks noGrp="1"/>
          </p:cNvSpPr>
          <p:nvPr>
            <p:ph idx="17" hasCustomPrompt="1"/>
          </p:nvPr>
        </p:nvSpPr>
        <p:spPr>
          <a:xfrm>
            <a:off x="524454"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29" name="Content Placeholder 2">
            <a:extLst>
              <a:ext uri="{FF2B5EF4-FFF2-40B4-BE49-F238E27FC236}">
                <a16:creationId xmlns:a16="http://schemas.microsoft.com/office/drawing/2014/main" id="{E4E27467-A1AA-4773-AAB5-A96267FBD712}"/>
              </a:ext>
            </a:extLst>
          </p:cNvPr>
          <p:cNvSpPr>
            <a:spLocks noGrp="1"/>
          </p:cNvSpPr>
          <p:nvPr>
            <p:ph idx="18"/>
          </p:nvPr>
        </p:nvSpPr>
        <p:spPr>
          <a:xfrm>
            <a:off x="3377853"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30" name="Content Placeholder 2">
            <a:extLst>
              <a:ext uri="{FF2B5EF4-FFF2-40B4-BE49-F238E27FC236}">
                <a16:creationId xmlns:a16="http://schemas.microsoft.com/office/drawing/2014/main" id="{6CABD5EB-4A8B-448B-8ED1-B8B420815B2D}"/>
              </a:ext>
            </a:extLst>
          </p:cNvPr>
          <p:cNvSpPr>
            <a:spLocks noGrp="1"/>
          </p:cNvSpPr>
          <p:nvPr>
            <p:ph idx="19" hasCustomPrompt="1"/>
          </p:nvPr>
        </p:nvSpPr>
        <p:spPr>
          <a:xfrm>
            <a:off x="3377853"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1" name="Content Placeholder 2">
            <a:extLst>
              <a:ext uri="{FF2B5EF4-FFF2-40B4-BE49-F238E27FC236}">
                <a16:creationId xmlns:a16="http://schemas.microsoft.com/office/drawing/2014/main" id="{0D86883C-E501-47FF-AE1A-E9CE8B71B421}"/>
              </a:ext>
            </a:extLst>
          </p:cNvPr>
          <p:cNvSpPr>
            <a:spLocks noGrp="1"/>
          </p:cNvSpPr>
          <p:nvPr>
            <p:ph idx="20"/>
          </p:nvPr>
        </p:nvSpPr>
        <p:spPr>
          <a:xfrm>
            <a:off x="6216589"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32" name="Content Placeholder 2">
            <a:extLst>
              <a:ext uri="{FF2B5EF4-FFF2-40B4-BE49-F238E27FC236}">
                <a16:creationId xmlns:a16="http://schemas.microsoft.com/office/drawing/2014/main" id="{3683A037-F698-4CC9-904D-F377D71F690F}"/>
              </a:ext>
            </a:extLst>
          </p:cNvPr>
          <p:cNvSpPr>
            <a:spLocks noGrp="1"/>
          </p:cNvSpPr>
          <p:nvPr>
            <p:ph idx="21" hasCustomPrompt="1"/>
          </p:nvPr>
        </p:nvSpPr>
        <p:spPr>
          <a:xfrm>
            <a:off x="6216589"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
        <p:nvSpPr>
          <p:cNvPr id="33" name="Content Placeholder 2">
            <a:extLst>
              <a:ext uri="{FF2B5EF4-FFF2-40B4-BE49-F238E27FC236}">
                <a16:creationId xmlns:a16="http://schemas.microsoft.com/office/drawing/2014/main" id="{0A095594-2B82-44ED-8C9B-DA7C4D3D2872}"/>
              </a:ext>
            </a:extLst>
          </p:cNvPr>
          <p:cNvSpPr>
            <a:spLocks noGrp="1"/>
          </p:cNvSpPr>
          <p:nvPr>
            <p:ph idx="22"/>
          </p:nvPr>
        </p:nvSpPr>
        <p:spPr>
          <a:xfrm>
            <a:off x="9068972" y="4052306"/>
            <a:ext cx="2588705" cy="1749005"/>
          </a:xfrm>
        </p:spPr>
        <p:txBody>
          <a:bodyPr lIns="0" tIns="0" rIns="0" bIns="0">
            <a:no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smtClean="0"/>
              <a:t>Edit Master text styles</a:t>
            </a:r>
          </a:p>
        </p:txBody>
      </p:sp>
      <p:sp>
        <p:nvSpPr>
          <p:cNvPr id="34" name="Content Placeholder 2">
            <a:extLst>
              <a:ext uri="{FF2B5EF4-FFF2-40B4-BE49-F238E27FC236}">
                <a16:creationId xmlns:a16="http://schemas.microsoft.com/office/drawing/2014/main" id="{54CDD46A-22ED-48F5-9B5F-13B1B5C4B320}"/>
              </a:ext>
            </a:extLst>
          </p:cNvPr>
          <p:cNvSpPr>
            <a:spLocks noGrp="1"/>
          </p:cNvSpPr>
          <p:nvPr>
            <p:ph idx="23" hasCustomPrompt="1"/>
          </p:nvPr>
        </p:nvSpPr>
        <p:spPr>
          <a:xfrm>
            <a:off x="9068972" y="3539268"/>
            <a:ext cx="2588705" cy="495389"/>
          </a:xfrm>
        </p:spPr>
        <p:txBody>
          <a:bodyPr lIns="0" tIns="0" rIns="0" bIns="0" anchor="ctr">
            <a:noAutofit/>
          </a:bodyPr>
          <a:lstStyle>
            <a:lvl1pPr marL="0" indent="0" algn="ctr">
              <a:buNone/>
              <a:defRPr sz="1600" b="1" cap="all" baseline="0">
                <a:solidFill>
                  <a:srgbClr val="0D1D5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stStyle>
          <a:p>
            <a:pPr lvl="0"/>
            <a:r>
              <a:rPr lang="en-US" noProof="0" dirty="0"/>
              <a:t>Executive 01</a:t>
            </a:r>
          </a:p>
        </p:txBody>
      </p:sp>
    </p:spTree>
    <p:extLst>
      <p:ext uri="{BB962C8B-B14F-4D97-AF65-F5344CB8AC3E}">
        <p14:creationId xmlns:p14="http://schemas.microsoft.com/office/powerpoint/2010/main" val="3876503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C4D7FA-B85E-4477-8C62-94955B340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id="{1F1226BB-3E56-4E7F-8172-7EC03C9F0B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D95D08EF-72FB-4F19-9916-65815A9CA9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51F27F-98F9-A147-8986-34441C7B752D}" type="datetime1">
              <a:rPr lang="en-US" noProof="0" smtClean="0"/>
              <a:t>9/29/2019</a:t>
            </a:fld>
            <a:endParaRPr lang="en-US" noProof="0" dirty="0"/>
          </a:p>
        </p:txBody>
      </p:sp>
      <p:sp>
        <p:nvSpPr>
          <p:cNvPr id="5" name="Footer Placeholder 4">
            <a:extLst>
              <a:ext uri="{FF2B5EF4-FFF2-40B4-BE49-F238E27FC236}">
                <a16:creationId xmlns:a16="http://schemas.microsoft.com/office/drawing/2014/main" id="{1365084D-BC85-4A55-BD80-93876AD101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45FDEF23-A140-4DD6-A0D0-A86BD4DF34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C71654-96A5-4280-94F3-931C61A9F92C}" type="slidenum">
              <a:rPr lang="en-US" noProof="0" smtClean="0"/>
              <a:t>‹#›</a:t>
            </a:fld>
            <a:endParaRPr lang="en-US" noProof="0" dirty="0"/>
          </a:p>
        </p:txBody>
      </p:sp>
    </p:spTree>
    <p:extLst>
      <p:ext uri="{BB962C8B-B14F-4D97-AF65-F5344CB8AC3E}">
        <p14:creationId xmlns:p14="http://schemas.microsoft.com/office/powerpoint/2010/main" val="2347082301"/>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0" r:id="rId4"/>
    <p:sldLayoutId id="2147483661" r:id="rId5"/>
    <p:sldLayoutId id="2147483662" r:id="rId6"/>
    <p:sldLayoutId id="2147483663" r:id="rId7"/>
    <p:sldLayoutId id="2147483654"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25" userDrawn="1">
          <p15:clr>
            <a:srgbClr val="F26B43"/>
          </p15:clr>
        </p15:guide>
        <p15:guide id="4" pos="734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2.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a:xfrm>
            <a:off x="6343650" y="2119498"/>
            <a:ext cx="5143500" cy="2090808"/>
          </a:xfrm>
        </p:spPr>
        <p:txBody>
          <a:bodyPr/>
          <a:lstStyle/>
          <a:p>
            <a:r>
              <a:rPr lang="en-US" dirty="0" smtClean="0"/>
              <a:t>Airbnb</a:t>
            </a:r>
            <a:endParaRPr lang="en-US" dirty="0"/>
          </a:p>
        </p:txBody>
      </p:sp>
      <p:sp>
        <p:nvSpPr>
          <p:cNvPr id="3" name="Subtitle 2">
            <a:extLst>
              <a:ext uri="{FF2B5EF4-FFF2-40B4-BE49-F238E27FC236}">
                <a16:creationId xmlns:a16="http://schemas.microsoft.com/office/drawing/2014/main" id="{2198AA37-E298-4CD8-9F0F-2123ACFD9653}"/>
              </a:ext>
            </a:extLst>
          </p:cNvPr>
          <p:cNvSpPr>
            <a:spLocks noGrp="1"/>
          </p:cNvSpPr>
          <p:nvPr>
            <p:ph type="subTitle" idx="1"/>
          </p:nvPr>
        </p:nvSpPr>
        <p:spPr/>
        <p:txBody>
          <a:bodyPr/>
          <a:lstStyle/>
          <a:p>
            <a:r>
              <a:rPr lang="en-US" dirty="0" smtClean="0"/>
              <a:t>New User booking Prediction</a:t>
            </a:r>
            <a:endParaRPr lang="en-US" dirty="0"/>
          </a:p>
        </p:txBody>
      </p:sp>
      <p:pic>
        <p:nvPicPr>
          <p:cNvPr id="10" name="Picture Placeholder 9" descr="city scape">
            <a:extLst>
              <a:ext uri="{FF2B5EF4-FFF2-40B4-BE49-F238E27FC236}">
                <a16:creationId xmlns:a16="http://schemas.microsoft.com/office/drawing/2014/main" id="{ABD7F97D-15E8-4032-B615-0562046B754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4" name="Rectangle 3"/>
          <p:cNvSpPr/>
          <p:nvPr/>
        </p:nvSpPr>
        <p:spPr>
          <a:xfrm>
            <a:off x="9843247" y="311972"/>
            <a:ext cx="2119257" cy="9897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172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57379"/>
            <a:ext cx="11150600" cy="920336"/>
          </a:xfrm>
        </p:spPr>
        <p:txBody>
          <a:bodyPr/>
          <a:lstStyle/>
          <a:p>
            <a:r>
              <a:rPr lang="en-US" dirty="0" smtClean="0"/>
              <a:t>User age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10</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8121582" cy="646331"/>
          </a:xfrm>
          <a:prstGeom prst="rect">
            <a:avLst/>
          </a:prstGeom>
          <a:noFill/>
        </p:spPr>
        <p:txBody>
          <a:bodyPr wrap="none" rtlCol="0">
            <a:spAutoFit/>
          </a:bodyPr>
          <a:lstStyle/>
          <a:p>
            <a:r>
              <a:rPr lang="en-US" dirty="0" smtClean="0"/>
              <a:t>Visualizing and getting statistics about the age showed another problem in our data .</a:t>
            </a:r>
          </a:p>
          <a:p>
            <a:r>
              <a:rPr lang="en-US" smtClean="0"/>
              <a:t>With min age = 2 and max age = 2014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8" y="2302136"/>
            <a:ext cx="8864301" cy="44321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4427" y="2302135"/>
            <a:ext cx="1952898" cy="3991087"/>
          </a:xfrm>
          <a:prstGeom prst="rect">
            <a:avLst/>
          </a:prstGeom>
        </p:spPr>
      </p:pic>
    </p:spTree>
    <p:extLst>
      <p:ext uri="{BB962C8B-B14F-4D97-AF65-F5344CB8AC3E}">
        <p14:creationId xmlns:p14="http://schemas.microsoft.com/office/powerpoint/2010/main" val="2326177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57379"/>
            <a:ext cx="11150600" cy="920336"/>
          </a:xfrm>
        </p:spPr>
        <p:txBody>
          <a:bodyPr/>
          <a:lstStyle/>
          <a:p>
            <a:r>
              <a:rPr lang="en-US" dirty="0" smtClean="0"/>
              <a:t>User age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11</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259301" cy="646331"/>
          </a:xfrm>
          <a:prstGeom prst="rect">
            <a:avLst/>
          </a:prstGeom>
          <a:noFill/>
        </p:spPr>
        <p:txBody>
          <a:bodyPr wrap="none" rtlCol="0">
            <a:spAutoFit/>
          </a:bodyPr>
          <a:lstStyle/>
          <a:p>
            <a:r>
              <a:rPr lang="en-US" dirty="0" smtClean="0"/>
              <a:t>After dealing with the age data I had now a better look for the age distribution among the data . It seems that people </a:t>
            </a:r>
          </a:p>
          <a:p>
            <a:r>
              <a:rPr lang="en-US" dirty="0" smtClean="0"/>
              <a:t>From 20 to 40 years old tends to travel more than others .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950" y="2872291"/>
            <a:ext cx="7723991" cy="386199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1534" y="2709136"/>
            <a:ext cx="6764407" cy="581106"/>
          </a:xfrm>
          <a:prstGeom prst="rect">
            <a:avLst/>
          </a:prstGeom>
        </p:spPr>
      </p:pic>
    </p:spTree>
    <p:extLst>
      <p:ext uri="{BB962C8B-B14F-4D97-AF65-F5344CB8AC3E}">
        <p14:creationId xmlns:p14="http://schemas.microsoft.com/office/powerpoint/2010/main" val="331497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57379"/>
            <a:ext cx="11150600" cy="920336"/>
          </a:xfrm>
        </p:spPr>
        <p:txBody>
          <a:bodyPr/>
          <a:lstStyle/>
          <a:p>
            <a:r>
              <a:rPr lang="en-US" dirty="0" smtClean="0"/>
              <a:t>User age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12</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364778" cy="646331"/>
          </a:xfrm>
          <a:prstGeom prst="rect">
            <a:avLst/>
          </a:prstGeom>
          <a:noFill/>
        </p:spPr>
        <p:txBody>
          <a:bodyPr wrap="none" rtlCol="0">
            <a:spAutoFit/>
          </a:bodyPr>
          <a:lstStyle/>
          <a:p>
            <a:r>
              <a:rPr lang="en-US" dirty="0"/>
              <a:t>By having a look at the </a:t>
            </a:r>
            <a:r>
              <a:rPr lang="en-US" dirty="0" smtClean="0"/>
              <a:t>age </a:t>
            </a:r>
            <a:r>
              <a:rPr lang="en-US" dirty="0"/>
              <a:t>distribution among the visited destination fount </a:t>
            </a:r>
            <a:r>
              <a:rPr lang="en-US" dirty="0" smtClean="0"/>
              <a:t>that older users tends to visit FR , GB and IT</a:t>
            </a:r>
          </a:p>
          <a:p>
            <a:r>
              <a:rPr lang="en-US" dirty="0" smtClean="0"/>
              <a:t>While younger users prefer US and ES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36" y="2579106"/>
            <a:ext cx="12192000" cy="4064000"/>
          </a:xfrm>
          <a:prstGeom prst="rect">
            <a:avLst/>
          </a:prstGeom>
        </p:spPr>
      </p:pic>
    </p:spTree>
    <p:extLst>
      <p:ext uri="{BB962C8B-B14F-4D97-AF65-F5344CB8AC3E}">
        <p14:creationId xmlns:p14="http://schemas.microsoft.com/office/powerpoint/2010/main" val="2612986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57379"/>
            <a:ext cx="11150600" cy="920336"/>
          </a:xfrm>
        </p:spPr>
        <p:txBody>
          <a:bodyPr/>
          <a:lstStyle/>
          <a:p>
            <a:r>
              <a:rPr lang="en-US" dirty="0" smtClean="0"/>
              <a:t>User age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13</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520013" cy="646331"/>
          </a:xfrm>
          <a:prstGeom prst="rect">
            <a:avLst/>
          </a:prstGeom>
          <a:noFill/>
        </p:spPr>
        <p:txBody>
          <a:bodyPr wrap="none" rtlCol="0">
            <a:spAutoFit/>
          </a:bodyPr>
          <a:lstStyle/>
          <a:p>
            <a:r>
              <a:rPr lang="en-US" dirty="0"/>
              <a:t>By having a look at the </a:t>
            </a:r>
            <a:r>
              <a:rPr lang="en-US" dirty="0" smtClean="0"/>
              <a:t>age distribution for each gender </a:t>
            </a:r>
            <a:r>
              <a:rPr lang="en-US" dirty="0"/>
              <a:t>among the visited destination fount </a:t>
            </a:r>
            <a:r>
              <a:rPr lang="en-US" dirty="0" smtClean="0"/>
              <a:t>that older females prefer US </a:t>
            </a:r>
          </a:p>
          <a:p>
            <a:r>
              <a:rPr lang="en-US" dirty="0" smtClean="0"/>
              <a:t>and GB more than older males while younger males prefer NL and PT more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782" y="2296511"/>
            <a:ext cx="6756700" cy="4316937"/>
          </a:xfrm>
          <a:prstGeom prst="rect">
            <a:avLst/>
          </a:prstGeom>
        </p:spPr>
      </p:pic>
    </p:spTree>
    <p:extLst>
      <p:ext uri="{BB962C8B-B14F-4D97-AF65-F5344CB8AC3E}">
        <p14:creationId xmlns:p14="http://schemas.microsoft.com/office/powerpoint/2010/main" val="295520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57379"/>
            <a:ext cx="11150600" cy="920336"/>
          </a:xfrm>
        </p:spPr>
        <p:txBody>
          <a:bodyPr/>
          <a:lstStyle/>
          <a:p>
            <a:r>
              <a:rPr lang="en-US" dirty="0" smtClean="0"/>
              <a:t>User language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14</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7703071" cy="646331"/>
          </a:xfrm>
          <a:prstGeom prst="rect">
            <a:avLst/>
          </a:prstGeom>
          <a:noFill/>
        </p:spPr>
        <p:txBody>
          <a:bodyPr wrap="none" rtlCol="0">
            <a:spAutoFit/>
          </a:bodyPr>
          <a:lstStyle/>
          <a:p>
            <a:r>
              <a:rPr lang="en-US" dirty="0" smtClean="0"/>
              <a:t>Looking at the users language data we can tell that most of them prefer English .</a:t>
            </a:r>
          </a:p>
          <a:p>
            <a:r>
              <a:rPr lang="en-US" dirty="0" smtClean="0"/>
              <a:t> English language is almost 98% of the used language for the users .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096" y="2442882"/>
            <a:ext cx="9165515" cy="4582758"/>
          </a:xfrm>
          <a:prstGeom prst="rect">
            <a:avLst/>
          </a:prstGeom>
        </p:spPr>
      </p:pic>
    </p:spTree>
    <p:extLst>
      <p:ext uri="{BB962C8B-B14F-4D97-AF65-F5344CB8AC3E}">
        <p14:creationId xmlns:p14="http://schemas.microsoft.com/office/powerpoint/2010/main" val="829747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68137"/>
            <a:ext cx="11150600" cy="920336"/>
          </a:xfrm>
        </p:spPr>
        <p:txBody>
          <a:bodyPr/>
          <a:lstStyle/>
          <a:p>
            <a:r>
              <a:rPr lang="en-US" dirty="0" smtClean="0"/>
              <a:t>Signup app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15</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385874" cy="646331"/>
          </a:xfrm>
          <a:prstGeom prst="rect">
            <a:avLst/>
          </a:prstGeom>
          <a:noFill/>
        </p:spPr>
        <p:txBody>
          <a:bodyPr wrap="none" rtlCol="0">
            <a:spAutoFit/>
          </a:bodyPr>
          <a:lstStyle/>
          <a:p>
            <a:r>
              <a:rPr lang="en-US" dirty="0" smtClean="0"/>
              <a:t>Now by checking the most signup app used by user against the country of destination we can figure out that most users</a:t>
            </a:r>
          </a:p>
          <a:p>
            <a:r>
              <a:rPr lang="en-US" dirty="0" smtClean="0"/>
              <a:t>Prefer signing up using the web site and then comes iOS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796" y="2291379"/>
            <a:ext cx="9133242" cy="4566621"/>
          </a:xfrm>
          <a:prstGeom prst="rect">
            <a:avLst/>
          </a:prstGeom>
        </p:spPr>
      </p:pic>
    </p:spTree>
    <p:extLst>
      <p:ext uri="{BB962C8B-B14F-4D97-AF65-F5344CB8AC3E}">
        <p14:creationId xmlns:p14="http://schemas.microsoft.com/office/powerpoint/2010/main" val="1107298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68137"/>
            <a:ext cx="11150600" cy="920336"/>
          </a:xfrm>
        </p:spPr>
        <p:txBody>
          <a:bodyPr/>
          <a:lstStyle/>
          <a:p>
            <a:r>
              <a:rPr lang="en-US" dirty="0" smtClean="0"/>
              <a:t>Signup app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16</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412483" cy="646331"/>
          </a:xfrm>
          <a:prstGeom prst="rect">
            <a:avLst/>
          </a:prstGeom>
          <a:noFill/>
        </p:spPr>
        <p:txBody>
          <a:bodyPr wrap="none" rtlCol="0">
            <a:spAutoFit/>
          </a:bodyPr>
          <a:lstStyle/>
          <a:p>
            <a:r>
              <a:rPr lang="en-US" dirty="0" smtClean="0"/>
              <a:t>By comparing age and signup_app with country we can tell that all ages using web tends to visit US more and users who</a:t>
            </a:r>
          </a:p>
          <a:p>
            <a:r>
              <a:rPr lang="en-US" dirty="0" smtClean="0"/>
              <a:t>Signup by Moweb  don’t tend to visit PT and Android user don’t prefer AU or PT also .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188" y="2338892"/>
            <a:ext cx="8982636" cy="4519108"/>
          </a:xfrm>
          <a:prstGeom prst="rect">
            <a:avLst/>
          </a:prstGeom>
        </p:spPr>
      </p:pic>
    </p:spTree>
    <p:extLst>
      <p:ext uri="{BB962C8B-B14F-4D97-AF65-F5344CB8AC3E}">
        <p14:creationId xmlns:p14="http://schemas.microsoft.com/office/powerpoint/2010/main" val="132177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68137"/>
            <a:ext cx="11150600" cy="920336"/>
          </a:xfrm>
        </p:spPr>
        <p:txBody>
          <a:bodyPr/>
          <a:lstStyle/>
          <a:p>
            <a:r>
              <a:rPr lang="en-US" dirty="0" smtClean="0"/>
              <a:t>Signup method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17</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7919347" cy="369332"/>
          </a:xfrm>
          <a:prstGeom prst="rect">
            <a:avLst/>
          </a:prstGeom>
          <a:noFill/>
        </p:spPr>
        <p:txBody>
          <a:bodyPr wrap="none" rtlCol="0">
            <a:spAutoFit/>
          </a:bodyPr>
          <a:lstStyle/>
          <a:p>
            <a:r>
              <a:rPr lang="en-US" dirty="0" smtClean="0"/>
              <a:t>Most people travelling to us prefer using the website for sign-up (basic method) .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066" y="2355924"/>
            <a:ext cx="8756725" cy="4378363"/>
          </a:xfrm>
          <a:prstGeom prst="rect">
            <a:avLst/>
          </a:prstGeom>
        </p:spPr>
      </p:pic>
    </p:spTree>
    <p:extLst>
      <p:ext uri="{BB962C8B-B14F-4D97-AF65-F5344CB8AC3E}">
        <p14:creationId xmlns:p14="http://schemas.microsoft.com/office/powerpoint/2010/main" val="2626103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68137"/>
            <a:ext cx="11150600" cy="920336"/>
          </a:xfrm>
        </p:spPr>
        <p:txBody>
          <a:bodyPr/>
          <a:lstStyle/>
          <a:p>
            <a:r>
              <a:rPr lang="en-US" dirty="0" smtClean="0"/>
              <a:t>Signup method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18</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103168" cy="646331"/>
          </a:xfrm>
          <a:prstGeom prst="rect">
            <a:avLst/>
          </a:prstGeom>
          <a:noFill/>
        </p:spPr>
        <p:txBody>
          <a:bodyPr wrap="none" rtlCol="0">
            <a:spAutoFit/>
          </a:bodyPr>
          <a:lstStyle/>
          <a:p>
            <a:r>
              <a:rPr lang="en-US" dirty="0" smtClean="0"/>
              <a:t>Comparing the age with the signup method those who use google prefer US , FR and IT and older people using basic </a:t>
            </a:r>
          </a:p>
          <a:p>
            <a:r>
              <a:rPr lang="en-US" dirty="0" smtClean="0"/>
              <a:t>Method prefer GB while younger prefer ES .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8" y="2972696"/>
            <a:ext cx="9961581" cy="3320527"/>
          </a:xfrm>
          <a:prstGeom prst="rect">
            <a:avLst/>
          </a:prstGeom>
        </p:spPr>
      </p:pic>
    </p:spTree>
    <p:extLst>
      <p:ext uri="{BB962C8B-B14F-4D97-AF65-F5344CB8AC3E}">
        <p14:creationId xmlns:p14="http://schemas.microsoft.com/office/powerpoint/2010/main" val="200230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68137"/>
            <a:ext cx="11150600" cy="920336"/>
          </a:xfrm>
        </p:spPr>
        <p:txBody>
          <a:bodyPr/>
          <a:lstStyle/>
          <a:p>
            <a:r>
              <a:rPr lang="en-US" dirty="0" smtClean="0"/>
              <a:t>Device used</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19</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5461880" cy="369332"/>
          </a:xfrm>
          <a:prstGeom prst="rect">
            <a:avLst/>
          </a:prstGeom>
          <a:noFill/>
        </p:spPr>
        <p:txBody>
          <a:bodyPr wrap="none" rtlCol="0">
            <a:spAutoFit/>
          </a:bodyPr>
          <a:lstStyle/>
          <a:p>
            <a:r>
              <a:rPr lang="en-US" dirty="0" smtClean="0"/>
              <a:t>Most users prefer Mac Desktop then windows desktop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8" y="2158932"/>
            <a:ext cx="11142218" cy="4134291"/>
          </a:xfrm>
          <a:prstGeom prst="rect">
            <a:avLst/>
          </a:prstGeom>
        </p:spPr>
      </p:pic>
    </p:spTree>
    <p:extLst>
      <p:ext uri="{BB962C8B-B14F-4D97-AF65-F5344CB8AC3E}">
        <p14:creationId xmlns:p14="http://schemas.microsoft.com/office/powerpoint/2010/main" val="377107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2A7-EC84-4D8C-9CA2-F6AE46F51FB6}"/>
              </a:ext>
            </a:extLst>
          </p:cNvPr>
          <p:cNvSpPr>
            <a:spLocks noGrp="1"/>
          </p:cNvSpPr>
          <p:nvPr>
            <p:ph type="title"/>
          </p:nvPr>
        </p:nvSpPr>
        <p:spPr>
          <a:xfrm>
            <a:off x="831850" y="0"/>
            <a:ext cx="10515600" cy="940181"/>
          </a:xfrm>
        </p:spPr>
        <p:txBody>
          <a:bodyPr/>
          <a:lstStyle/>
          <a:p>
            <a:r>
              <a:rPr lang="en-US" dirty="0" smtClean="0"/>
              <a:t>What is Airbnb?</a:t>
            </a:r>
            <a:endParaRPr lang="en-US" dirty="0"/>
          </a:p>
        </p:txBody>
      </p:sp>
      <p:sp>
        <p:nvSpPr>
          <p:cNvPr id="3" name="Text Placeholder 2">
            <a:extLst>
              <a:ext uri="{FF2B5EF4-FFF2-40B4-BE49-F238E27FC236}">
                <a16:creationId xmlns:a16="http://schemas.microsoft.com/office/drawing/2014/main" id="{56960426-AAA6-4126-93AF-30F7DEE010A4}"/>
              </a:ext>
            </a:extLst>
          </p:cNvPr>
          <p:cNvSpPr>
            <a:spLocks noGrp="1"/>
          </p:cNvSpPr>
          <p:nvPr>
            <p:ph type="body" idx="1"/>
          </p:nvPr>
        </p:nvSpPr>
        <p:spPr>
          <a:xfrm>
            <a:off x="2139387" y="896042"/>
            <a:ext cx="7900525" cy="1039728"/>
          </a:xfrm>
        </p:spPr>
        <p:txBody>
          <a:bodyPr/>
          <a:lstStyle/>
          <a:p>
            <a:r>
              <a:rPr lang="en-US" dirty="0"/>
              <a:t>Airbnb’s mission is to create a world where people can belong through healthy travel that is local, authentic, diverse, inclusive and sustainable. Airbnb uniquely leverages technology to economically empower millions of people around the  world to unlock and monetize their </a:t>
            </a:r>
            <a:r>
              <a:rPr lang="en-US" dirty="0" smtClean="0"/>
              <a:t>spaces</a:t>
            </a:r>
            <a:r>
              <a:rPr lang="en-US" dirty="0"/>
              <a:t>, passions and talents and become hospitality entrepreneurs.</a:t>
            </a:r>
          </a:p>
        </p:txBody>
      </p:sp>
      <p:pic>
        <p:nvPicPr>
          <p:cNvPr id="11" name="Picture Placeholder 10" descr="city skyline">
            <a:extLst>
              <a:ext uri="{FF2B5EF4-FFF2-40B4-BE49-F238E27FC236}">
                <a16:creationId xmlns:a16="http://schemas.microsoft.com/office/drawing/2014/main" id="{9D82A855-CCB0-4075-B5EE-5CC6FD176DB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D66E959E-B23F-467A-9B6E-30F9EE969EC2}"/>
              </a:ext>
            </a:extLst>
          </p:cNvPr>
          <p:cNvSpPr>
            <a:spLocks noGrp="1"/>
          </p:cNvSpPr>
          <p:nvPr>
            <p:ph type="sldNum" sz="quarter" idx="12"/>
          </p:nvPr>
        </p:nvSpPr>
        <p:spPr/>
        <p:txBody>
          <a:bodyPr/>
          <a:lstStyle/>
          <a:p>
            <a:fld id="{9EC71654-96A5-4280-94F3-931C61A9F92C}" type="slidenum">
              <a:rPr lang="en-US" smtClean="0"/>
              <a:pPr/>
              <a:t>2</a:t>
            </a:fld>
            <a:endParaRPr lang="en-US" dirty="0"/>
          </a:p>
        </p:txBody>
      </p:sp>
      <p:sp>
        <p:nvSpPr>
          <p:cNvPr id="6" name="Rectangle 5"/>
          <p:cNvSpPr/>
          <p:nvPr/>
        </p:nvSpPr>
        <p:spPr>
          <a:xfrm>
            <a:off x="139850" y="5868297"/>
            <a:ext cx="2119257" cy="9897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533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68137"/>
            <a:ext cx="11150600" cy="920336"/>
          </a:xfrm>
        </p:spPr>
        <p:txBody>
          <a:bodyPr/>
          <a:lstStyle/>
          <a:p>
            <a:r>
              <a:rPr lang="en-US" dirty="0" smtClean="0"/>
              <a:t>Device used</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20</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119904" cy="646331"/>
          </a:xfrm>
          <a:prstGeom prst="rect">
            <a:avLst/>
          </a:prstGeom>
          <a:noFill/>
        </p:spPr>
        <p:txBody>
          <a:bodyPr wrap="none" rtlCol="0">
            <a:spAutoFit/>
          </a:bodyPr>
          <a:lstStyle/>
          <a:p>
            <a:r>
              <a:rPr lang="en-US" dirty="0" smtClean="0"/>
              <a:t>By exploring the device used with the gender and country destination still most users prefer Mac Desktop regardless </a:t>
            </a:r>
          </a:p>
          <a:p>
            <a:r>
              <a:rPr lang="en-US" dirty="0" smtClean="0"/>
              <a:t>to there gender or the country destination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186" y="2302136"/>
            <a:ext cx="10750510" cy="4555863"/>
          </a:xfrm>
          <a:prstGeom prst="rect">
            <a:avLst/>
          </a:prstGeom>
        </p:spPr>
      </p:pic>
    </p:spTree>
    <p:extLst>
      <p:ext uri="{BB962C8B-B14F-4D97-AF65-F5344CB8AC3E}">
        <p14:creationId xmlns:p14="http://schemas.microsoft.com/office/powerpoint/2010/main" val="2180909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68137"/>
            <a:ext cx="11150600" cy="920336"/>
          </a:xfrm>
        </p:spPr>
        <p:txBody>
          <a:bodyPr/>
          <a:lstStyle/>
          <a:p>
            <a:r>
              <a:rPr lang="en-US" dirty="0" smtClean="0"/>
              <a:t>Dates</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21</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84731" cy="369332"/>
          </a:xfrm>
          <a:prstGeom prst="rect">
            <a:avLst/>
          </a:prstGeom>
          <a:noFill/>
        </p:spPr>
        <p:txBody>
          <a:bodyPr wrap="none" rtlCol="0">
            <a:spAutoFit/>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8" y="2146681"/>
            <a:ext cx="10155648" cy="2081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916" y="4572000"/>
            <a:ext cx="10400795" cy="2376785"/>
          </a:xfrm>
          <a:prstGeom prst="rect">
            <a:avLst/>
          </a:prstGeom>
        </p:spPr>
      </p:pic>
      <p:sp>
        <p:nvSpPr>
          <p:cNvPr id="8" name="TextBox 7"/>
          <p:cNvSpPr txBox="1"/>
          <p:nvPr/>
        </p:nvSpPr>
        <p:spPr>
          <a:xfrm>
            <a:off x="797916" y="1298245"/>
            <a:ext cx="7570662" cy="369332"/>
          </a:xfrm>
          <a:prstGeom prst="rect">
            <a:avLst/>
          </a:prstGeom>
          <a:noFill/>
        </p:spPr>
        <p:txBody>
          <a:bodyPr wrap="none" rtlCol="0">
            <a:spAutoFit/>
          </a:bodyPr>
          <a:lstStyle/>
          <a:p>
            <a:r>
              <a:rPr lang="en-US" dirty="0" smtClean="0"/>
              <a:t>There is a huge jump in creating new accounts and first active time after 2014 .</a:t>
            </a:r>
            <a:endParaRPr lang="en-US" dirty="0"/>
          </a:p>
        </p:txBody>
      </p:sp>
    </p:spTree>
    <p:extLst>
      <p:ext uri="{BB962C8B-B14F-4D97-AF65-F5344CB8AC3E}">
        <p14:creationId xmlns:p14="http://schemas.microsoft.com/office/powerpoint/2010/main" val="3429370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Session Dataset</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22</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84731" cy="369332"/>
          </a:xfrm>
          <a:prstGeom prst="rect">
            <a:avLst/>
          </a:prstGeom>
          <a:noFill/>
        </p:spPr>
        <p:txBody>
          <a:bodyPr wrap="none" rtlCol="0">
            <a:spAutoFit/>
          </a:bodyPr>
          <a:lstStyle/>
          <a:p>
            <a:endParaRPr lang="en-US" dirty="0"/>
          </a:p>
        </p:txBody>
      </p:sp>
      <p:sp>
        <p:nvSpPr>
          <p:cNvPr id="8" name="TextBox 7"/>
          <p:cNvSpPr txBox="1"/>
          <p:nvPr/>
        </p:nvSpPr>
        <p:spPr>
          <a:xfrm>
            <a:off x="797916" y="1298245"/>
            <a:ext cx="10864577" cy="646331"/>
          </a:xfrm>
          <a:prstGeom prst="rect">
            <a:avLst/>
          </a:prstGeom>
          <a:noFill/>
        </p:spPr>
        <p:txBody>
          <a:bodyPr wrap="none" rtlCol="0">
            <a:spAutoFit/>
          </a:bodyPr>
          <a:lstStyle/>
          <a:p>
            <a:r>
              <a:rPr lang="en-US" dirty="0" smtClean="0"/>
              <a:t>Session dataset contain information about users sessions during browsing Airbnb like the action (lookup – search )</a:t>
            </a:r>
          </a:p>
          <a:p>
            <a:r>
              <a:rPr lang="en-US" dirty="0" smtClean="0"/>
              <a:t>And the action type ( click – hover ) and the action detail and time elapsed in every action in seconds .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551" y="2995259"/>
            <a:ext cx="5277587" cy="2219635"/>
          </a:xfrm>
          <a:prstGeom prst="rect">
            <a:avLst/>
          </a:prstGeom>
        </p:spPr>
      </p:pic>
    </p:spTree>
    <p:extLst>
      <p:ext uri="{BB962C8B-B14F-4D97-AF65-F5344CB8AC3E}">
        <p14:creationId xmlns:p14="http://schemas.microsoft.com/office/powerpoint/2010/main" val="4079755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Countries dataset</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23</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84731" cy="369332"/>
          </a:xfrm>
          <a:prstGeom prst="rect">
            <a:avLst/>
          </a:prstGeom>
          <a:noFill/>
        </p:spPr>
        <p:txBody>
          <a:bodyPr wrap="none" rtlCol="0">
            <a:spAutoFit/>
          </a:bodyPr>
          <a:lstStyle/>
          <a:p>
            <a:endParaRPr lang="en-US" dirty="0"/>
          </a:p>
        </p:txBody>
      </p:sp>
      <p:sp>
        <p:nvSpPr>
          <p:cNvPr id="8" name="TextBox 7"/>
          <p:cNvSpPr txBox="1"/>
          <p:nvPr/>
        </p:nvSpPr>
        <p:spPr>
          <a:xfrm>
            <a:off x="797916" y="1298245"/>
            <a:ext cx="9359485" cy="923330"/>
          </a:xfrm>
          <a:prstGeom prst="rect">
            <a:avLst/>
          </a:prstGeom>
          <a:noFill/>
        </p:spPr>
        <p:txBody>
          <a:bodyPr wrap="none" rtlCol="0">
            <a:spAutoFit/>
          </a:bodyPr>
          <a:lstStyle/>
          <a:p>
            <a:r>
              <a:rPr lang="en-US" dirty="0" smtClean="0"/>
              <a:t>Country data set contain information about 10 countries in the </a:t>
            </a:r>
            <a:r>
              <a:rPr lang="en-US" dirty="0" err="1" smtClean="0"/>
              <a:t>country_destination</a:t>
            </a:r>
            <a:r>
              <a:rPr lang="en-US" dirty="0" smtClean="0"/>
              <a:t> target like the</a:t>
            </a:r>
          </a:p>
          <a:p>
            <a:r>
              <a:rPr lang="en-US" dirty="0" smtClean="0"/>
              <a:t>Latitude longitude and the distance .</a:t>
            </a:r>
          </a:p>
          <a:p>
            <a:r>
              <a:rPr lang="en-US" dirty="0" smtClean="0"/>
              <a:t>It can be used to draw a map of our visited countries according to number of visits .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916" y="3264437"/>
            <a:ext cx="9959127" cy="1871440"/>
          </a:xfrm>
          <a:prstGeom prst="rect">
            <a:avLst/>
          </a:prstGeom>
        </p:spPr>
      </p:pic>
    </p:spTree>
    <p:extLst>
      <p:ext uri="{BB962C8B-B14F-4D97-AF65-F5344CB8AC3E}">
        <p14:creationId xmlns:p14="http://schemas.microsoft.com/office/powerpoint/2010/main" val="965270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Countries</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24</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84731" cy="369332"/>
          </a:xfrm>
          <a:prstGeom prst="rect">
            <a:avLst/>
          </a:prstGeom>
          <a:noFill/>
        </p:spPr>
        <p:txBody>
          <a:bodyPr wrap="none" rtlCol="0">
            <a:spAutoFit/>
          </a:bodyPr>
          <a:lstStyle/>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7" y="2066997"/>
            <a:ext cx="11328231" cy="4226226"/>
          </a:xfrm>
          <a:prstGeom prst="rect">
            <a:avLst/>
          </a:prstGeom>
        </p:spPr>
      </p:pic>
    </p:spTree>
    <p:extLst>
      <p:ext uri="{BB962C8B-B14F-4D97-AF65-F5344CB8AC3E}">
        <p14:creationId xmlns:p14="http://schemas.microsoft.com/office/powerpoint/2010/main" val="1732572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Classification Model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25</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135869" cy="646331"/>
          </a:xfrm>
          <a:prstGeom prst="rect">
            <a:avLst/>
          </a:prstGeom>
          <a:noFill/>
        </p:spPr>
        <p:txBody>
          <a:bodyPr wrap="none" rtlCol="0">
            <a:spAutoFit/>
          </a:bodyPr>
          <a:lstStyle/>
          <a:p>
            <a:r>
              <a:rPr lang="en-US" dirty="0" smtClean="0"/>
              <a:t>Changing the date of signup and first active to </a:t>
            </a:r>
            <a:r>
              <a:rPr lang="en-US" dirty="0" err="1" smtClean="0"/>
              <a:t>datetime</a:t>
            </a:r>
            <a:r>
              <a:rPr lang="en-US" dirty="0" smtClean="0"/>
              <a:t> type and getting the month and year and weekday and day </a:t>
            </a:r>
          </a:p>
          <a:p>
            <a:r>
              <a:rPr lang="en-US" dirty="0" smtClean="0"/>
              <a:t>to add more feature for our model and also adding another feature is the difference between signup and first active .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67" y="3337470"/>
            <a:ext cx="9612066" cy="3305636"/>
          </a:xfrm>
          <a:prstGeom prst="rect">
            <a:avLst/>
          </a:prstGeom>
        </p:spPr>
      </p:pic>
    </p:spTree>
    <p:extLst>
      <p:ext uri="{BB962C8B-B14F-4D97-AF65-F5344CB8AC3E}">
        <p14:creationId xmlns:p14="http://schemas.microsoft.com/office/powerpoint/2010/main" val="2101299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Classification Model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26</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499174" cy="1200329"/>
          </a:xfrm>
          <a:prstGeom prst="rect">
            <a:avLst/>
          </a:prstGeom>
          <a:noFill/>
        </p:spPr>
        <p:txBody>
          <a:bodyPr wrap="none" rtlCol="0">
            <a:spAutoFit/>
          </a:bodyPr>
          <a:lstStyle/>
          <a:p>
            <a:r>
              <a:rPr lang="en-US" dirty="0" smtClean="0"/>
              <a:t>According to Airbnb minimum age required to make a booking is 18 years old so we need to change all of those under 18</a:t>
            </a:r>
          </a:p>
          <a:p>
            <a:r>
              <a:rPr lang="en-US" dirty="0" smtClean="0"/>
              <a:t>and also the reasonable maximum age to travel and make a booking is 100 . </a:t>
            </a:r>
          </a:p>
          <a:p>
            <a:r>
              <a:rPr lang="en-US" dirty="0" smtClean="0"/>
              <a:t>Also we need to correct the wrong values for those who entered their year of birth instead of the age . </a:t>
            </a:r>
          </a:p>
          <a:p>
            <a:r>
              <a:rPr lang="en-US" dirty="0" smtClean="0"/>
              <a:t>Finally we need to fill the empty ages with the mean of all ages .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186" y="3895215"/>
            <a:ext cx="9554908" cy="914528"/>
          </a:xfrm>
          <a:prstGeom prst="rect">
            <a:avLst/>
          </a:prstGeom>
        </p:spPr>
      </p:pic>
    </p:spTree>
    <p:extLst>
      <p:ext uri="{BB962C8B-B14F-4D97-AF65-F5344CB8AC3E}">
        <p14:creationId xmlns:p14="http://schemas.microsoft.com/office/powerpoint/2010/main" val="2145027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Classification Model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27</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13186" y="1602889"/>
            <a:ext cx="11381449" cy="923330"/>
          </a:xfrm>
          <a:prstGeom prst="rect">
            <a:avLst/>
          </a:prstGeom>
          <a:noFill/>
        </p:spPr>
        <p:txBody>
          <a:bodyPr wrap="none" rtlCol="0">
            <a:spAutoFit/>
          </a:bodyPr>
          <a:lstStyle/>
          <a:p>
            <a:r>
              <a:rPr lang="en-US" dirty="0" smtClean="0"/>
              <a:t>Now we need to extract features from the sessions dataset like the actions type and action detail and the device used , </a:t>
            </a:r>
          </a:p>
          <a:p>
            <a:r>
              <a:rPr lang="en-US" dirty="0" smtClean="0"/>
              <a:t>Also we need to do some aggregation on the time elapsed between every action and the pauses time interval between </a:t>
            </a:r>
          </a:p>
          <a:p>
            <a:r>
              <a:rPr lang="en-US" dirty="0" smtClean="0"/>
              <a:t>actions .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186" y="3041427"/>
            <a:ext cx="6981595" cy="3692860"/>
          </a:xfrm>
          <a:prstGeom prst="rect">
            <a:avLst/>
          </a:prstGeom>
        </p:spPr>
      </p:pic>
    </p:spTree>
    <p:extLst>
      <p:ext uri="{BB962C8B-B14F-4D97-AF65-F5344CB8AC3E}">
        <p14:creationId xmlns:p14="http://schemas.microsoft.com/office/powerpoint/2010/main" val="2212799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Classification Model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28</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91671" y="1551227"/>
            <a:ext cx="10853036" cy="923330"/>
          </a:xfrm>
          <a:prstGeom prst="rect">
            <a:avLst/>
          </a:prstGeom>
          <a:noFill/>
        </p:spPr>
        <p:txBody>
          <a:bodyPr wrap="none" rtlCol="0">
            <a:spAutoFit/>
          </a:bodyPr>
          <a:lstStyle/>
          <a:p>
            <a:r>
              <a:rPr lang="en-US" dirty="0" smtClean="0"/>
              <a:t>After getting all the features ready we need to get a numerical value for each variable in the categorical variables .</a:t>
            </a:r>
          </a:p>
          <a:p>
            <a:r>
              <a:rPr lang="en-US" dirty="0" smtClean="0"/>
              <a:t>Since Machine learning algorithms can only deal with numerical variables .</a:t>
            </a:r>
          </a:p>
          <a:p>
            <a:r>
              <a:rPr lang="en-US" dirty="0" smtClean="0"/>
              <a:t>Also we need to encode the target variable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8" y="2783766"/>
            <a:ext cx="9716856" cy="7525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71" y="3914520"/>
            <a:ext cx="9088118" cy="666843"/>
          </a:xfrm>
          <a:prstGeom prst="rect">
            <a:avLst/>
          </a:prstGeom>
        </p:spPr>
      </p:pic>
    </p:spTree>
    <p:extLst>
      <p:ext uri="{BB962C8B-B14F-4D97-AF65-F5344CB8AC3E}">
        <p14:creationId xmlns:p14="http://schemas.microsoft.com/office/powerpoint/2010/main" val="325406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Classification Model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29</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91671" y="1551227"/>
            <a:ext cx="10853036" cy="923330"/>
          </a:xfrm>
          <a:prstGeom prst="rect">
            <a:avLst/>
          </a:prstGeom>
          <a:noFill/>
        </p:spPr>
        <p:txBody>
          <a:bodyPr wrap="none" rtlCol="0">
            <a:spAutoFit/>
          </a:bodyPr>
          <a:lstStyle/>
          <a:p>
            <a:r>
              <a:rPr lang="en-US" dirty="0" smtClean="0"/>
              <a:t>After getting all the features ready we need to get a numerical value for each variable in the categorical variables .</a:t>
            </a:r>
          </a:p>
          <a:p>
            <a:r>
              <a:rPr lang="en-US" dirty="0" smtClean="0"/>
              <a:t>Since Machine learning algorithms can only deal with numerical variables .</a:t>
            </a:r>
          </a:p>
          <a:p>
            <a:r>
              <a:rPr lang="en-US" dirty="0" smtClean="0"/>
              <a:t>Also we need to encode the target variable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8" y="2783766"/>
            <a:ext cx="9716856" cy="7525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671" y="3914520"/>
            <a:ext cx="9088118" cy="66684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938" y="3799605"/>
            <a:ext cx="9545382" cy="1000265"/>
          </a:xfrm>
          <a:prstGeom prst="rect">
            <a:avLst/>
          </a:prstGeom>
        </p:spPr>
      </p:pic>
    </p:spTree>
    <p:extLst>
      <p:ext uri="{BB962C8B-B14F-4D97-AF65-F5344CB8AC3E}">
        <p14:creationId xmlns:p14="http://schemas.microsoft.com/office/powerpoint/2010/main" val="2650415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0832-0B36-43C5-98EC-4CD165D78718}"/>
              </a:ext>
            </a:extLst>
          </p:cNvPr>
          <p:cNvSpPr>
            <a:spLocks noGrp="1"/>
          </p:cNvSpPr>
          <p:nvPr>
            <p:ph type="title"/>
          </p:nvPr>
        </p:nvSpPr>
        <p:spPr/>
        <p:txBody>
          <a:bodyPr/>
          <a:lstStyle/>
          <a:p>
            <a:r>
              <a:rPr lang="en-US" dirty="0" smtClean="0"/>
              <a:t>About </a:t>
            </a:r>
            <a:endParaRPr lang="en-US" dirty="0"/>
          </a:p>
        </p:txBody>
      </p:sp>
      <p:sp>
        <p:nvSpPr>
          <p:cNvPr id="3" name="Content Placeholder 2">
            <a:extLst>
              <a:ext uri="{FF2B5EF4-FFF2-40B4-BE49-F238E27FC236}">
                <a16:creationId xmlns:a16="http://schemas.microsoft.com/office/drawing/2014/main" id="{552A9C73-06ED-419B-81B5-491CBFC22330}"/>
              </a:ext>
            </a:extLst>
          </p:cNvPr>
          <p:cNvSpPr>
            <a:spLocks noGrp="1"/>
          </p:cNvSpPr>
          <p:nvPr>
            <p:ph idx="1"/>
          </p:nvPr>
        </p:nvSpPr>
        <p:spPr>
          <a:xfrm>
            <a:off x="538961" y="1837989"/>
            <a:ext cx="3991476" cy="4351338"/>
          </a:xfrm>
        </p:spPr>
        <p:txBody>
          <a:bodyPr/>
          <a:lstStyle/>
          <a:p>
            <a:pPr marL="0" indent="0">
              <a:lnSpc>
                <a:spcPct val="100000"/>
              </a:lnSpc>
              <a:buNone/>
            </a:pPr>
            <a:r>
              <a:rPr lang="en-US" sz="1800" dirty="0"/>
              <a:t>Founded in </a:t>
            </a:r>
            <a:r>
              <a:rPr lang="en-US" sz="1800" dirty="0" smtClean="0"/>
              <a:t>2008. </a:t>
            </a:r>
            <a:r>
              <a:rPr lang="en-US" sz="1800" dirty="0"/>
              <a:t>Airbnb’s accommodation marketplace provides access to 7 million unique places to stay in more than 100,000 cities and 191 countries and regions. With Experiences, Airbnb offers unprecedented access to local communities and interests through 40,000 unique, handcrafted activities run by hosts across 1,000+ cities around the world. Airbnb’s people-to-people platform benefits all our stakeholders, including hosts, guests, employees and the communities in which we operate.</a:t>
            </a:r>
            <a:endParaRPr lang="en-US" sz="1400" dirty="0"/>
          </a:p>
        </p:txBody>
      </p:sp>
      <p:pic>
        <p:nvPicPr>
          <p:cNvPr id="7" name="Picture Placeholder 6" descr="skycrapers">
            <a:extLst>
              <a:ext uri="{FF2B5EF4-FFF2-40B4-BE49-F238E27FC236}">
                <a16:creationId xmlns:a16="http://schemas.microsoft.com/office/drawing/2014/main" id="{A241642C-CB49-4AA1-9EAD-3BCEA280B5B6}"/>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3B5C6BAC-F3F8-4AA0-B332-02F663571328}"/>
              </a:ext>
            </a:extLst>
          </p:cNvPr>
          <p:cNvSpPr>
            <a:spLocks noGrp="1"/>
          </p:cNvSpPr>
          <p:nvPr>
            <p:ph type="sldNum" sz="quarter" idx="12"/>
          </p:nvPr>
        </p:nvSpPr>
        <p:spPr/>
        <p:txBody>
          <a:bodyPr/>
          <a:lstStyle/>
          <a:p>
            <a:fld id="{9EC71654-96A5-4280-94F3-931C61A9F92C}" type="slidenum">
              <a:rPr lang="en-US" smtClean="0"/>
              <a:pPr/>
              <a:t>3</a:t>
            </a:fld>
            <a:endParaRPr lang="en-US" dirty="0"/>
          </a:p>
        </p:txBody>
      </p:sp>
      <p:sp>
        <p:nvSpPr>
          <p:cNvPr id="5" name="Oval 4"/>
          <p:cNvSpPr/>
          <p:nvPr/>
        </p:nvSpPr>
        <p:spPr>
          <a:xfrm>
            <a:off x="4530437" y="4130937"/>
            <a:ext cx="2505064" cy="26033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561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Classification Model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30</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91671" y="1551227"/>
            <a:ext cx="1844672" cy="954107"/>
          </a:xfrm>
          <a:prstGeom prst="rect">
            <a:avLst/>
          </a:prstGeom>
          <a:noFill/>
        </p:spPr>
        <p:txBody>
          <a:bodyPr wrap="none" rtlCol="0">
            <a:spAutoFit/>
          </a:bodyPr>
          <a:lstStyle/>
          <a:p>
            <a:r>
              <a:rPr lang="en-US" sz="2000" b="1" dirty="0" smtClean="0"/>
              <a:t>Approaches</a:t>
            </a:r>
            <a:endParaRPr lang="en-US" b="1" dirty="0" smtClean="0"/>
          </a:p>
          <a:p>
            <a:r>
              <a:rPr lang="en-US" dirty="0" smtClean="0"/>
              <a:t> </a:t>
            </a:r>
          </a:p>
          <a:p>
            <a:r>
              <a:rPr lang="en-US" dirty="0" smtClean="0"/>
              <a:t>1-Random Forest</a:t>
            </a:r>
            <a:r>
              <a:rPr lang="en-US" dirty="0" smtClean="0"/>
              <a:t>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8" y="2984120"/>
            <a:ext cx="6697010" cy="1524213"/>
          </a:xfrm>
          <a:prstGeom prst="rect">
            <a:avLst/>
          </a:prstGeom>
        </p:spPr>
      </p:pic>
    </p:spTree>
    <p:extLst>
      <p:ext uri="{BB962C8B-B14F-4D97-AF65-F5344CB8AC3E}">
        <p14:creationId xmlns:p14="http://schemas.microsoft.com/office/powerpoint/2010/main" val="3180723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Classification Model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31</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91671" y="1551227"/>
            <a:ext cx="1678986" cy="954107"/>
          </a:xfrm>
          <a:prstGeom prst="rect">
            <a:avLst/>
          </a:prstGeom>
          <a:noFill/>
        </p:spPr>
        <p:txBody>
          <a:bodyPr wrap="none" rtlCol="0">
            <a:spAutoFit/>
          </a:bodyPr>
          <a:lstStyle/>
          <a:p>
            <a:r>
              <a:rPr lang="en-US" sz="2000" b="1" dirty="0" smtClean="0"/>
              <a:t>Approaches</a:t>
            </a:r>
            <a:endParaRPr lang="en-US" b="1" dirty="0" smtClean="0"/>
          </a:p>
          <a:p>
            <a:r>
              <a:rPr lang="en-US" dirty="0" smtClean="0"/>
              <a:t> </a:t>
            </a:r>
          </a:p>
          <a:p>
            <a:r>
              <a:rPr lang="en-US" dirty="0" smtClean="0"/>
              <a:t>2- Decision Tree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835" y="3708619"/>
            <a:ext cx="6996004" cy="1381318"/>
          </a:xfrm>
          <a:prstGeom prst="rect">
            <a:avLst/>
          </a:prstGeom>
        </p:spPr>
      </p:pic>
    </p:spTree>
    <p:extLst>
      <p:ext uri="{BB962C8B-B14F-4D97-AF65-F5344CB8AC3E}">
        <p14:creationId xmlns:p14="http://schemas.microsoft.com/office/powerpoint/2010/main" val="278900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Classification Model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32</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91671" y="1551227"/>
            <a:ext cx="1446293" cy="954107"/>
          </a:xfrm>
          <a:prstGeom prst="rect">
            <a:avLst/>
          </a:prstGeom>
          <a:noFill/>
        </p:spPr>
        <p:txBody>
          <a:bodyPr wrap="none" rtlCol="0">
            <a:spAutoFit/>
          </a:bodyPr>
          <a:lstStyle/>
          <a:p>
            <a:r>
              <a:rPr lang="en-US" sz="2000" b="1" dirty="0" smtClean="0"/>
              <a:t>Approaches</a:t>
            </a:r>
            <a:endParaRPr lang="en-US" b="1" dirty="0" smtClean="0"/>
          </a:p>
          <a:p>
            <a:r>
              <a:rPr lang="en-US" dirty="0" smtClean="0"/>
              <a:t> </a:t>
            </a:r>
          </a:p>
          <a:p>
            <a:r>
              <a:rPr lang="en-US" dirty="0" smtClean="0"/>
              <a:t>3- XGBOOST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671" y="3529265"/>
            <a:ext cx="9573961" cy="2143424"/>
          </a:xfrm>
          <a:prstGeom prst="rect">
            <a:avLst/>
          </a:prstGeom>
        </p:spPr>
      </p:pic>
    </p:spTree>
    <p:extLst>
      <p:ext uri="{BB962C8B-B14F-4D97-AF65-F5344CB8AC3E}">
        <p14:creationId xmlns:p14="http://schemas.microsoft.com/office/powerpoint/2010/main" val="4174137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15938" y="278895"/>
            <a:ext cx="11150600" cy="920336"/>
          </a:xfrm>
        </p:spPr>
        <p:txBody>
          <a:bodyPr/>
          <a:lstStyle/>
          <a:p>
            <a:r>
              <a:rPr lang="en-US" dirty="0" smtClean="0"/>
              <a:t>Classification Model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33</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91671" y="1551227"/>
            <a:ext cx="7585025" cy="3170099"/>
          </a:xfrm>
          <a:prstGeom prst="rect">
            <a:avLst/>
          </a:prstGeom>
          <a:noFill/>
        </p:spPr>
        <p:txBody>
          <a:bodyPr wrap="none" rtlCol="0">
            <a:spAutoFit/>
          </a:bodyPr>
          <a:lstStyle/>
          <a:p>
            <a:r>
              <a:rPr lang="en-US" sz="2000" b="1" dirty="0" smtClean="0"/>
              <a:t>Result</a:t>
            </a:r>
            <a:endParaRPr lang="en-US" b="1" dirty="0" smtClean="0"/>
          </a:p>
          <a:p>
            <a:r>
              <a:rPr lang="en-US" dirty="0" smtClean="0"/>
              <a:t> </a:t>
            </a:r>
          </a:p>
          <a:p>
            <a:r>
              <a:rPr lang="en-US" dirty="0" smtClean="0"/>
              <a:t>XGBOOST Classifier has the best accuracy among the three model 58%.</a:t>
            </a:r>
          </a:p>
          <a:p>
            <a:r>
              <a:rPr lang="en-US" dirty="0" smtClean="0"/>
              <a:t>The accuracy can be increased in the future by doing some feature engineering</a:t>
            </a:r>
          </a:p>
          <a:p>
            <a:r>
              <a:rPr lang="en-US" dirty="0" smtClean="0"/>
              <a:t>techniques and feature selection . </a:t>
            </a:r>
            <a:endParaRPr lang="en-US" dirty="0"/>
          </a:p>
          <a:p>
            <a:r>
              <a:rPr lang="en-US" dirty="0" smtClean="0"/>
              <a:t> </a:t>
            </a:r>
          </a:p>
          <a:p>
            <a:endParaRPr lang="en-US" dirty="0"/>
          </a:p>
          <a:p>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2894189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ityscape">
            <a:extLst>
              <a:ext uri="{FF2B5EF4-FFF2-40B4-BE49-F238E27FC236}">
                <a16:creationId xmlns:a16="http://schemas.microsoft.com/office/drawing/2014/main" id="{3A7EDB62-3E60-F44C-AE34-9495623E004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39B0EC6D-03DD-4CEE-9979-34A964DCA45D}"/>
              </a:ext>
            </a:extLst>
          </p:cNvPr>
          <p:cNvSpPr>
            <a:spLocks noGrp="1"/>
          </p:cNvSpPr>
          <p:nvPr>
            <p:ph type="title"/>
          </p:nvPr>
        </p:nvSpPr>
        <p:spPr/>
        <p:txBody>
          <a:bodyPr/>
          <a:lstStyle/>
          <a:p>
            <a:r>
              <a:rPr lang="en-US" dirty="0"/>
              <a:t>Thank you</a:t>
            </a:r>
          </a:p>
        </p:txBody>
      </p:sp>
      <p:sp>
        <p:nvSpPr>
          <p:cNvPr id="2" name="Subtitle 1">
            <a:extLst>
              <a:ext uri="{FF2B5EF4-FFF2-40B4-BE49-F238E27FC236}">
                <a16:creationId xmlns:a16="http://schemas.microsoft.com/office/drawing/2014/main" id="{10F9F51E-A3D5-4726-BACE-D5CDD8A46429}"/>
              </a:ext>
            </a:extLst>
          </p:cNvPr>
          <p:cNvSpPr>
            <a:spLocks noGrp="1"/>
          </p:cNvSpPr>
          <p:nvPr>
            <p:ph type="subTitle" idx="1"/>
          </p:nvPr>
        </p:nvSpPr>
        <p:spPr/>
        <p:txBody>
          <a:bodyPr/>
          <a:lstStyle/>
          <a:p>
            <a:r>
              <a:rPr lang="en-US" dirty="0" smtClean="0"/>
              <a:t>MOHAMED_MAGDY92@LIVE.COM</a:t>
            </a:r>
            <a:endParaRPr lang="en-US" dirty="0"/>
          </a:p>
        </p:txBody>
      </p:sp>
      <p:sp>
        <p:nvSpPr>
          <p:cNvPr id="5" name="Text Placeholder 4">
            <a:extLst>
              <a:ext uri="{FF2B5EF4-FFF2-40B4-BE49-F238E27FC236}">
                <a16:creationId xmlns:a16="http://schemas.microsoft.com/office/drawing/2014/main" id="{F91501E1-4EA1-44EB-AF62-6F74678A2331}"/>
              </a:ext>
            </a:extLst>
          </p:cNvPr>
          <p:cNvSpPr>
            <a:spLocks noGrp="1"/>
          </p:cNvSpPr>
          <p:nvPr>
            <p:ph type="body" sz="quarter" idx="11"/>
          </p:nvPr>
        </p:nvSpPr>
        <p:spPr/>
        <p:txBody>
          <a:bodyPr/>
          <a:lstStyle/>
          <a:p>
            <a:r>
              <a:rPr lang="en-US" dirty="0" smtClean="0"/>
              <a:t>01111102793</a:t>
            </a:r>
            <a:endParaRPr lang="en-US" dirty="0"/>
          </a:p>
        </p:txBody>
      </p:sp>
      <p:sp>
        <p:nvSpPr>
          <p:cNvPr id="6" name="Rectangle 5"/>
          <p:cNvSpPr/>
          <p:nvPr/>
        </p:nvSpPr>
        <p:spPr>
          <a:xfrm>
            <a:off x="6334100" y="1828799"/>
            <a:ext cx="2132168" cy="8713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802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A9A18-93E0-4615-B7AA-B8C8FBB14464}"/>
              </a:ext>
            </a:extLst>
          </p:cNvPr>
          <p:cNvSpPr>
            <a:spLocks noGrp="1"/>
          </p:cNvSpPr>
          <p:nvPr>
            <p:ph type="title"/>
          </p:nvPr>
        </p:nvSpPr>
        <p:spPr/>
        <p:txBody>
          <a:bodyPr/>
          <a:lstStyle/>
          <a:p>
            <a:r>
              <a:rPr lang="en-US" dirty="0" smtClean="0"/>
              <a:t>New user booking</a:t>
            </a:r>
            <a:endParaRPr lang="en-US" dirty="0"/>
          </a:p>
        </p:txBody>
      </p:sp>
      <p:sp>
        <p:nvSpPr>
          <p:cNvPr id="3" name="Content Placeholder 2">
            <a:extLst>
              <a:ext uri="{FF2B5EF4-FFF2-40B4-BE49-F238E27FC236}">
                <a16:creationId xmlns:a16="http://schemas.microsoft.com/office/drawing/2014/main" id="{B91B32C0-5E61-447F-9557-57AF415D6FE9}"/>
              </a:ext>
            </a:extLst>
          </p:cNvPr>
          <p:cNvSpPr>
            <a:spLocks noGrp="1"/>
          </p:cNvSpPr>
          <p:nvPr>
            <p:ph idx="1"/>
          </p:nvPr>
        </p:nvSpPr>
        <p:spPr>
          <a:xfrm>
            <a:off x="538960" y="1825625"/>
            <a:ext cx="4151027" cy="4351338"/>
          </a:xfrm>
        </p:spPr>
        <p:txBody>
          <a:bodyPr/>
          <a:lstStyle/>
          <a:p>
            <a:pPr marL="0" indent="0">
              <a:lnSpc>
                <a:spcPct val="150000"/>
              </a:lnSpc>
              <a:buNone/>
            </a:pPr>
            <a:r>
              <a:rPr lang="en-US" sz="1800" dirty="0"/>
              <a:t>New users on Airbnb can book a place to stay in 34,000+ cities across 190+ countries. By accurately predicting where a new user will book their first travel experience, Airbnb can share more personalized content with their community, decrease the average time to first booking, and better forecast demand.</a:t>
            </a:r>
            <a:endParaRPr lang="en-US" sz="1400" dirty="0"/>
          </a:p>
        </p:txBody>
      </p:sp>
      <p:pic>
        <p:nvPicPr>
          <p:cNvPr id="7" name="Picture Placeholder 6" descr="skyscrapers">
            <a:extLst>
              <a:ext uri="{FF2B5EF4-FFF2-40B4-BE49-F238E27FC236}">
                <a16:creationId xmlns:a16="http://schemas.microsoft.com/office/drawing/2014/main" id="{29305ED8-D39E-4A20-A7CB-7EC58B3E325D}"/>
              </a:ext>
            </a:extLst>
          </p:cNvPr>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a:stretch>
            <a:fillRect/>
          </a:stretch>
        </p:blipFill>
        <p:spPr/>
      </p:pic>
      <p:sp>
        <p:nvSpPr>
          <p:cNvPr id="4" name="Slide Number Placeholder 3">
            <a:extLst>
              <a:ext uri="{FF2B5EF4-FFF2-40B4-BE49-F238E27FC236}">
                <a16:creationId xmlns:a16="http://schemas.microsoft.com/office/drawing/2014/main" id="{0BDDBFEE-BC50-46CF-AB8F-D145B99B57A6}"/>
              </a:ext>
            </a:extLst>
          </p:cNvPr>
          <p:cNvSpPr>
            <a:spLocks noGrp="1"/>
          </p:cNvSpPr>
          <p:nvPr>
            <p:ph type="sldNum" sz="quarter" idx="12"/>
          </p:nvPr>
        </p:nvSpPr>
        <p:spPr/>
        <p:txBody>
          <a:bodyPr/>
          <a:lstStyle/>
          <a:p>
            <a:fld id="{9EC71654-96A5-4280-94F3-931C61A9F92C}" type="slidenum">
              <a:rPr lang="en-US" smtClean="0"/>
              <a:pPr/>
              <a:t>4</a:t>
            </a:fld>
            <a:endParaRPr lang="en-US" dirty="0"/>
          </a:p>
        </p:txBody>
      </p:sp>
      <p:sp>
        <p:nvSpPr>
          <p:cNvPr id="6" name="Rectangle 5"/>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730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3A6F33C-3AFE-474E-AC15-C00F368C3C6A}"/>
              </a:ext>
            </a:extLst>
          </p:cNvPr>
          <p:cNvSpPr>
            <a:spLocks noGrp="1"/>
          </p:cNvSpPr>
          <p:nvPr>
            <p:ph idx="15"/>
          </p:nvPr>
        </p:nvSpPr>
        <p:spPr>
          <a:xfrm>
            <a:off x="202242" y="1903728"/>
            <a:ext cx="4660214" cy="495389"/>
          </a:xfrm>
        </p:spPr>
        <p:txBody>
          <a:bodyPr/>
          <a:lstStyle/>
          <a:p>
            <a:r>
              <a:rPr lang="en-US" dirty="0" smtClean="0"/>
              <a:t>Problem description (business)</a:t>
            </a:r>
            <a:endParaRPr lang="en-US" dirty="0"/>
          </a:p>
        </p:txBody>
      </p:sp>
      <p:pic>
        <p:nvPicPr>
          <p:cNvPr id="29" name="Picture Placeholder 28" descr="Pencil">
            <a:extLst>
              <a:ext uri="{FF2B5EF4-FFF2-40B4-BE49-F238E27FC236}">
                <a16:creationId xmlns:a16="http://schemas.microsoft.com/office/drawing/2014/main" id="{F0E35123-11A3-CD40-A44F-8A81B9105639}"/>
              </a:ext>
            </a:extLst>
          </p:cNvPr>
          <p:cNvPicPr>
            <a:picLocks noGrp="1" noChangeAspect="1"/>
          </p:cNvPicPr>
          <p:nvPr>
            <p:ph type="pic" sz="quarter" idx="21"/>
          </p:nvPr>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rcRect/>
          <a:stretch>
            <a:fillRect/>
          </a:stretch>
        </p:blipFill>
        <p:spPr/>
      </p:pic>
      <p:sp>
        <p:nvSpPr>
          <p:cNvPr id="3" name="Content Placeholder 2">
            <a:extLst>
              <a:ext uri="{FF2B5EF4-FFF2-40B4-BE49-F238E27FC236}">
                <a16:creationId xmlns:a16="http://schemas.microsoft.com/office/drawing/2014/main" id="{65015163-D5FD-4849-978B-77883FAF7928}"/>
              </a:ext>
            </a:extLst>
          </p:cNvPr>
          <p:cNvSpPr>
            <a:spLocks noGrp="1"/>
          </p:cNvSpPr>
          <p:nvPr>
            <p:ph idx="1"/>
          </p:nvPr>
        </p:nvSpPr>
        <p:spPr/>
        <p:txBody>
          <a:bodyPr/>
          <a:lstStyle/>
          <a:p>
            <a:pPr algn="l">
              <a:lnSpc>
                <a:spcPct val="100000"/>
              </a:lnSpc>
            </a:pPr>
            <a:r>
              <a:rPr lang="en-US" sz="1800" dirty="0"/>
              <a:t>In this </a:t>
            </a:r>
            <a:r>
              <a:rPr lang="en-US" sz="1800" dirty="0" smtClean="0"/>
              <a:t>challenge, I am </a:t>
            </a:r>
            <a:r>
              <a:rPr lang="en-US" sz="1800" dirty="0"/>
              <a:t>given a list of users along with their demographics, web session records, and some summary </a:t>
            </a:r>
            <a:r>
              <a:rPr lang="en-US" sz="1800" dirty="0" smtClean="0"/>
              <a:t>statistics, I need to predict </a:t>
            </a:r>
            <a:r>
              <a:rPr lang="en-US" sz="1800" dirty="0"/>
              <a:t>which country a new user's first booking destination will be. All the users in this dataset are from the USA</a:t>
            </a:r>
            <a:r>
              <a:rPr lang="en-US" sz="1800" dirty="0" smtClean="0"/>
              <a:t>.</a:t>
            </a:r>
            <a:r>
              <a:rPr lang="en-US" sz="1800" dirty="0"/>
              <a:t> </a:t>
            </a:r>
          </a:p>
        </p:txBody>
      </p:sp>
      <p:sp>
        <p:nvSpPr>
          <p:cNvPr id="8" name="Content Placeholder 7">
            <a:extLst>
              <a:ext uri="{FF2B5EF4-FFF2-40B4-BE49-F238E27FC236}">
                <a16:creationId xmlns:a16="http://schemas.microsoft.com/office/drawing/2014/main" id="{C8438480-8B6F-44E5-A602-6240C1B85FB3}"/>
              </a:ext>
            </a:extLst>
          </p:cNvPr>
          <p:cNvSpPr>
            <a:spLocks noGrp="1"/>
          </p:cNvSpPr>
          <p:nvPr>
            <p:ph idx="19"/>
          </p:nvPr>
        </p:nvSpPr>
        <p:spPr/>
        <p:txBody>
          <a:bodyPr/>
          <a:lstStyle/>
          <a:p>
            <a:pPr>
              <a:lnSpc>
                <a:spcPct val="100000"/>
              </a:lnSpc>
            </a:pPr>
            <a:r>
              <a:rPr lang="en-US" sz="1800" dirty="0" smtClean="0"/>
              <a:t>Given a datasets of feature about the users I need to create a classification model which can predict where will be the user first booking depending on his behavior , gender , age and more </a:t>
            </a:r>
            <a:r>
              <a:rPr lang="en-US" sz="1800" dirty="0"/>
              <a:t>features There are 12 possible outcomes of the destination country: 'US', 'FR', 'CA', 'GB', 'ES', 'IT', 'PT', 'NL','DE', 'AU', 'NDF' (no destination found), and 'other'. </a:t>
            </a:r>
          </a:p>
          <a:p>
            <a:pPr>
              <a:lnSpc>
                <a:spcPct val="100000"/>
              </a:lnSpc>
            </a:pPr>
            <a:r>
              <a:rPr lang="en-US" sz="1800" dirty="0" smtClean="0"/>
              <a:t>  </a:t>
            </a:r>
            <a:endParaRPr lang="en-US" sz="1800" dirty="0"/>
          </a:p>
        </p:txBody>
      </p:sp>
      <p:pic>
        <p:nvPicPr>
          <p:cNvPr id="31" name="Picture Placeholder 30" descr="Laptop">
            <a:extLst>
              <a:ext uri="{FF2B5EF4-FFF2-40B4-BE49-F238E27FC236}">
                <a16:creationId xmlns:a16="http://schemas.microsoft.com/office/drawing/2014/main" id="{6BF407E9-98AE-2B40-90E3-1B14FC14FDB8}"/>
              </a:ext>
            </a:extLst>
          </p:cNvPr>
          <p:cNvPicPr>
            <a:picLocks noGrp="1" noChangeAspect="1"/>
          </p:cNvPicPr>
          <p:nvPr>
            <p:ph type="pic" sz="quarter" idx="22"/>
          </p:nvPr>
        </p:nvPicPr>
        <p:blipFill>
          <a:blip r:embed="rId5" cstate="print">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a:fillRect/>
          </a:stretch>
        </p:blipFill>
        <p:spPr/>
      </p:pic>
      <p:sp>
        <p:nvSpPr>
          <p:cNvPr id="9" name="Content Placeholder 8">
            <a:extLst>
              <a:ext uri="{FF2B5EF4-FFF2-40B4-BE49-F238E27FC236}">
                <a16:creationId xmlns:a16="http://schemas.microsoft.com/office/drawing/2014/main" id="{A1EE8A19-6968-4C81-B180-20FEF61ADEE1}"/>
              </a:ext>
            </a:extLst>
          </p:cNvPr>
          <p:cNvSpPr>
            <a:spLocks noGrp="1"/>
          </p:cNvSpPr>
          <p:nvPr>
            <p:ph idx="20"/>
          </p:nvPr>
        </p:nvSpPr>
        <p:spPr>
          <a:xfrm>
            <a:off x="7475708" y="4963450"/>
            <a:ext cx="4190829" cy="495389"/>
          </a:xfrm>
        </p:spPr>
        <p:txBody>
          <a:bodyPr/>
          <a:lstStyle/>
          <a:p>
            <a:r>
              <a:rPr lang="en-US" dirty="0" smtClean="0"/>
              <a:t>Problem description (technical)</a:t>
            </a:r>
            <a:endParaRPr lang="en-US" dirty="0"/>
          </a:p>
        </p:txBody>
      </p:sp>
      <p:sp>
        <p:nvSpPr>
          <p:cNvPr id="4" name="Slide Number Placeholder 3">
            <a:extLst>
              <a:ext uri="{FF2B5EF4-FFF2-40B4-BE49-F238E27FC236}">
                <a16:creationId xmlns:a16="http://schemas.microsoft.com/office/drawing/2014/main" id="{CA1C0347-C2C9-46A2-B7A6-9653B525F7DD}"/>
              </a:ext>
            </a:extLst>
          </p:cNvPr>
          <p:cNvSpPr>
            <a:spLocks noGrp="1"/>
          </p:cNvSpPr>
          <p:nvPr>
            <p:ph type="sldNum" sz="quarter" idx="12"/>
          </p:nvPr>
        </p:nvSpPr>
        <p:spPr/>
        <p:txBody>
          <a:bodyPr/>
          <a:lstStyle/>
          <a:p>
            <a:fld id="{9EC71654-96A5-4280-94F3-931C61A9F92C}" type="slidenum">
              <a:rPr lang="en-US" smtClean="0"/>
              <a:pPr/>
              <a:t>5</a:t>
            </a:fld>
            <a:endParaRPr lang="en-US" dirty="0"/>
          </a:p>
        </p:txBody>
      </p:sp>
      <p:sp>
        <p:nvSpPr>
          <p:cNvPr id="10" name="Rectangle 9"/>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680934" y="347215"/>
            <a:ext cx="11150600" cy="920336"/>
          </a:xfrm>
        </p:spPr>
        <p:txBody>
          <a:bodyPr/>
          <a:lstStyle/>
          <a:p>
            <a:r>
              <a:rPr lang="en-US" dirty="0" smtClean="0"/>
              <a:t> </a:t>
            </a:r>
            <a:endParaRPr lang="en-US" dirty="0"/>
          </a:p>
        </p:txBody>
      </p:sp>
    </p:spTree>
    <p:extLst>
      <p:ext uri="{BB962C8B-B14F-4D97-AF65-F5344CB8AC3E}">
        <p14:creationId xmlns:p14="http://schemas.microsoft.com/office/powerpoint/2010/main" val="269403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lstStyle/>
          <a:p>
            <a:r>
              <a:rPr lang="en-US" dirty="0" smtClean="0"/>
              <a:t>USER Data exploration</a:t>
            </a:r>
            <a:endParaRPr lang="en-US" dirty="0"/>
          </a:p>
        </p:txBody>
      </p:sp>
      <p:sp>
        <p:nvSpPr>
          <p:cNvPr id="4" name="Slide Number Placeholder 3"/>
          <p:cNvSpPr>
            <a:spLocks noGrp="1"/>
          </p:cNvSpPr>
          <p:nvPr>
            <p:ph type="sldNum" sz="quarter" idx="12"/>
          </p:nvPr>
        </p:nvSpPr>
        <p:spPr/>
        <p:txBody>
          <a:bodyPr/>
          <a:lstStyle/>
          <a:p>
            <a:r>
              <a:rPr lang="en-US" dirty="0"/>
              <a:t>9</a:t>
            </a:r>
          </a:p>
        </p:txBody>
      </p:sp>
      <p:sp>
        <p:nvSpPr>
          <p:cNvPr id="5" name="Rectangle 4"/>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8848" y="1166957"/>
            <a:ext cx="2649308" cy="27877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38" y="4367357"/>
            <a:ext cx="11239742" cy="2146398"/>
          </a:xfrm>
          <a:prstGeom prst="rect">
            <a:avLst/>
          </a:prstGeom>
        </p:spPr>
      </p:pic>
      <p:sp>
        <p:nvSpPr>
          <p:cNvPr id="8" name="TextBox 7"/>
          <p:cNvSpPr txBox="1"/>
          <p:nvPr/>
        </p:nvSpPr>
        <p:spPr>
          <a:xfrm>
            <a:off x="515938" y="1546309"/>
            <a:ext cx="5658523" cy="923330"/>
          </a:xfrm>
          <a:prstGeom prst="rect">
            <a:avLst/>
          </a:prstGeom>
          <a:noFill/>
        </p:spPr>
        <p:txBody>
          <a:bodyPr wrap="square" rtlCol="0">
            <a:spAutoFit/>
          </a:bodyPr>
          <a:lstStyle/>
          <a:p>
            <a:r>
              <a:rPr lang="en-US" dirty="0" smtClean="0"/>
              <a:t>By exploring user data I found that there is 15 feature for each user and a country_destination which is out target to predict   </a:t>
            </a:r>
            <a:endParaRPr lang="en-US" dirty="0"/>
          </a:p>
        </p:txBody>
      </p:sp>
    </p:spTree>
    <p:extLst>
      <p:ext uri="{BB962C8B-B14F-4D97-AF65-F5344CB8AC3E}">
        <p14:creationId xmlns:p14="http://schemas.microsoft.com/office/powerpoint/2010/main" val="688656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p:txBody>
          <a:bodyPr/>
          <a:lstStyle/>
          <a:p>
            <a:r>
              <a:rPr lang="en-US" dirty="0" smtClean="0"/>
              <a:t>Country Destination </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7</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938" y="1990165"/>
            <a:ext cx="10553252" cy="4744121"/>
          </a:xfrm>
          <a:prstGeom prst="rect">
            <a:avLst/>
          </a:prstGeom>
        </p:spPr>
      </p:pic>
      <p:sp>
        <p:nvSpPr>
          <p:cNvPr id="25" name="TextBox 24"/>
          <p:cNvSpPr txBox="1"/>
          <p:nvPr/>
        </p:nvSpPr>
        <p:spPr>
          <a:xfrm>
            <a:off x="613186" y="1602889"/>
            <a:ext cx="6741461" cy="646331"/>
          </a:xfrm>
          <a:prstGeom prst="rect">
            <a:avLst/>
          </a:prstGeom>
          <a:noFill/>
        </p:spPr>
        <p:txBody>
          <a:bodyPr wrap="none" rtlCol="0">
            <a:spAutoFit/>
          </a:bodyPr>
          <a:lstStyle/>
          <a:p>
            <a:r>
              <a:rPr lang="en-US" dirty="0" smtClean="0"/>
              <a:t>By visualizing destinations I found that the most visited country is US</a:t>
            </a:r>
          </a:p>
          <a:p>
            <a:r>
              <a:rPr lang="en-US" dirty="0" smtClean="0"/>
              <a:t> which is predicted since all the user we have are from USA . </a:t>
            </a:r>
            <a:endParaRPr lang="en-US" dirty="0"/>
          </a:p>
        </p:txBody>
      </p:sp>
    </p:spTree>
    <p:extLst>
      <p:ext uri="{BB962C8B-B14F-4D97-AF65-F5344CB8AC3E}">
        <p14:creationId xmlns:p14="http://schemas.microsoft.com/office/powerpoint/2010/main" val="1169930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07556" y="37719"/>
            <a:ext cx="11150600" cy="920336"/>
          </a:xfrm>
        </p:spPr>
        <p:txBody>
          <a:bodyPr/>
          <a:lstStyle/>
          <a:p>
            <a:r>
              <a:rPr lang="en-US" dirty="0" smtClean="0"/>
              <a:t>User Gender</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8</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07556" y="1095806"/>
            <a:ext cx="10642914" cy="369332"/>
          </a:xfrm>
          <a:prstGeom prst="rect">
            <a:avLst/>
          </a:prstGeom>
          <a:noFill/>
        </p:spPr>
        <p:txBody>
          <a:bodyPr wrap="none" rtlCol="0">
            <a:spAutoFit/>
          </a:bodyPr>
          <a:lstStyle/>
          <a:p>
            <a:r>
              <a:rPr lang="en-US" dirty="0" smtClean="0"/>
              <a:t>Now we will have a look for the users gender to have a better look for the gender distribution among our data .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61" y="1725033"/>
            <a:ext cx="8616590" cy="4308295"/>
          </a:xfrm>
          <a:prstGeom prst="rect">
            <a:avLst/>
          </a:prstGeom>
        </p:spPr>
      </p:pic>
      <p:sp>
        <p:nvSpPr>
          <p:cNvPr id="9" name="TextBox 8"/>
          <p:cNvSpPr txBox="1"/>
          <p:nvPr/>
        </p:nvSpPr>
        <p:spPr>
          <a:xfrm>
            <a:off x="507556" y="5954669"/>
            <a:ext cx="11381064" cy="338554"/>
          </a:xfrm>
          <a:prstGeom prst="rect">
            <a:avLst/>
          </a:prstGeom>
          <a:noFill/>
        </p:spPr>
        <p:txBody>
          <a:bodyPr wrap="none" rtlCol="0">
            <a:spAutoFit/>
          </a:bodyPr>
          <a:lstStyle/>
          <a:p>
            <a:r>
              <a:rPr lang="en-US" sz="1600" dirty="0" smtClean="0"/>
              <a:t>I found the female users are more than males , And also I found a problem in the data that some users hasn’t defined there gender . </a:t>
            </a:r>
            <a:endParaRPr lang="en-US" sz="1600" dirty="0"/>
          </a:p>
        </p:txBody>
      </p:sp>
    </p:spTree>
    <p:extLst>
      <p:ext uri="{BB962C8B-B14F-4D97-AF65-F5344CB8AC3E}">
        <p14:creationId xmlns:p14="http://schemas.microsoft.com/office/powerpoint/2010/main" val="814665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B532-EB3E-428B-9224-EFA237D16A73}"/>
              </a:ext>
            </a:extLst>
          </p:cNvPr>
          <p:cNvSpPr>
            <a:spLocks noGrp="1"/>
          </p:cNvSpPr>
          <p:nvPr>
            <p:ph type="title"/>
          </p:nvPr>
        </p:nvSpPr>
        <p:spPr>
          <a:xfrm>
            <a:off x="507556" y="37719"/>
            <a:ext cx="11150600" cy="920336"/>
          </a:xfrm>
        </p:spPr>
        <p:txBody>
          <a:bodyPr/>
          <a:lstStyle/>
          <a:p>
            <a:r>
              <a:rPr lang="en-US" dirty="0" smtClean="0"/>
              <a:t>User Gender</a:t>
            </a:r>
            <a:endParaRPr lang="en-US" dirty="0"/>
          </a:p>
        </p:txBody>
      </p:sp>
      <p:sp>
        <p:nvSpPr>
          <p:cNvPr id="3" name="Slide Number Placeholder 2">
            <a:extLst>
              <a:ext uri="{FF2B5EF4-FFF2-40B4-BE49-F238E27FC236}">
                <a16:creationId xmlns:a16="http://schemas.microsoft.com/office/drawing/2014/main" id="{EB5F9B50-CED9-4961-91E8-058BE256771F}"/>
              </a:ext>
            </a:extLst>
          </p:cNvPr>
          <p:cNvSpPr>
            <a:spLocks noGrp="1"/>
          </p:cNvSpPr>
          <p:nvPr>
            <p:ph type="sldNum" sz="quarter" idx="12"/>
          </p:nvPr>
        </p:nvSpPr>
        <p:spPr/>
        <p:txBody>
          <a:bodyPr/>
          <a:lstStyle/>
          <a:p>
            <a:fld id="{9EC71654-96A5-4280-94F3-931C61A9F92C}" type="slidenum">
              <a:rPr lang="en-US" smtClean="0"/>
              <a:pPr/>
              <a:t>9</a:t>
            </a:fld>
            <a:endParaRPr lang="en-US" dirty="0"/>
          </a:p>
        </p:txBody>
      </p:sp>
      <p:sp>
        <p:nvSpPr>
          <p:cNvPr id="7" name="Rectangle 6"/>
          <p:cNvSpPr/>
          <p:nvPr/>
        </p:nvSpPr>
        <p:spPr>
          <a:xfrm>
            <a:off x="202242" y="6293223"/>
            <a:ext cx="1699708" cy="441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07556" y="1095806"/>
            <a:ext cx="11234294" cy="646331"/>
          </a:xfrm>
          <a:prstGeom prst="rect">
            <a:avLst/>
          </a:prstGeom>
          <a:noFill/>
        </p:spPr>
        <p:txBody>
          <a:bodyPr wrap="none" rtlCol="0">
            <a:spAutoFit/>
          </a:bodyPr>
          <a:lstStyle/>
          <a:p>
            <a:r>
              <a:rPr lang="en-US" dirty="0" smtClean="0"/>
              <a:t>By having a look at the gender distribution among the visited destination fount that more males visit CA , DE and PT  </a:t>
            </a:r>
          </a:p>
          <a:p>
            <a:r>
              <a:rPr lang="en-US" dirty="0" smtClean="0"/>
              <a:t>than females , While female prefer FR , GB and ES .</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56" y="1700859"/>
            <a:ext cx="9509760" cy="4754880"/>
          </a:xfrm>
          <a:prstGeom prst="rect">
            <a:avLst/>
          </a:prstGeom>
        </p:spPr>
      </p:pic>
    </p:spTree>
    <p:extLst>
      <p:ext uri="{BB962C8B-B14F-4D97-AF65-F5344CB8AC3E}">
        <p14:creationId xmlns:p14="http://schemas.microsoft.com/office/powerpoint/2010/main" val="390491098"/>
      </p:ext>
    </p:extLst>
  </p:cSld>
  <p:clrMapOvr>
    <a:masterClrMapping/>
  </p:clrMapOvr>
</p:sld>
</file>

<file path=ppt/theme/theme1.xml><?xml version="1.0" encoding="utf-8"?>
<a:theme xmlns:a="http://schemas.openxmlformats.org/drawingml/2006/main" name="Office Theme">
  <a:themeElements>
    <a:clrScheme name="Contoso v1">
      <a:dk1>
        <a:sysClr val="windowText" lastClr="000000"/>
      </a:dk1>
      <a:lt1>
        <a:sysClr val="window" lastClr="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Contoso v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4076243_Blue spheres presentation_RVA_v5" id="{E4C0B511-76E7-4C07-AFEA-8FEA0A5A8C84}" vid="{3A463146-28EF-4F73-B63C-03710F66E2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31071E6-22AE-499A-B09C-BF21CF5F74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C07E3D-60A7-4F4E-8208-D9CCD01982CB}">
  <ds:schemaRefs>
    <ds:schemaRef ds:uri="http://schemas.microsoft.com/sharepoint/v3/contenttype/forms"/>
  </ds:schemaRefs>
</ds:datastoreItem>
</file>

<file path=customXml/itemProps3.xml><?xml version="1.0" encoding="utf-8"?>
<ds:datastoreItem xmlns:ds="http://schemas.openxmlformats.org/officeDocument/2006/customXml" ds:itemID="{CEA9B47F-3DD8-4645-81DC-B88780643C07}">
  <ds:schemaRefs>
    <ds:schemaRef ds:uri="http://schemas.openxmlformats.org/package/2006/metadata/core-properties"/>
    <ds:schemaRef ds:uri="16c05727-aa75-4e4a-9b5f-8a80a1165891"/>
    <ds:schemaRef ds:uri="http://schemas.microsoft.com/office/infopath/2007/PartnerControls"/>
    <ds:schemaRef ds:uri="71af3243-3dd4-4a8d-8c0d-dd76da1f02a5"/>
    <ds:schemaRef ds:uri="http://purl.org/dc/dcmitype/"/>
    <ds:schemaRef ds:uri="http://purl.org/dc/elements/1.1/"/>
    <ds:schemaRef ds:uri="http://schemas.microsoft.com/office/2006/documentManagement/types"/>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Blue spheres presentation</Template>
  <TotalTime>0</TotalTime>
  <Words>1204</Words>
  <Application>Microsoft Office PowerPoint</Application>
  <PresentationFormat>Widescreen</PresentationFormat>
  <Paragraphs>177</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Corbel</vt:lpstr>
      <vt:lpstr>Office Theme</vt:lpstr>
      <vt:lpstr>Airbnb</vt:lpstr>
      <vt:lpstr>What is Airbnb?</vt:lpstr>
      <vt:lpstr>About </vt:lpstr>
      <vt:lpstr>New user booking</vt:lpstr>
      <vt:lpstr> </vt:lpstr>
      <vt:lpstr>USER Data exploration</vt:lpstr>
      <vt:lpstr>Country Destination </vt:lpstr>
      <vt:lpstr>User Gender</vt:lpstr>
      <vt:lpstr>User Gender</vt:lpstr>
      <vt:lpstr>User age </vt:lpstr>
      <vt:lpstr>User age </vt:lpstr>
      <vt:lpstr>User age </vt:lpstr>
      <vt:lpstr>User age </vt:lpstr>
      <vt:lpstr>User language </vt:lpstr>
      <vt:lpstr>Signup app </vt:lpstr>
      <vt:lpstr>Signup app </vt:lpstr>
      <vt:lpstr>Signup method </vt:lpstr>
      <vt:lpstr>Signup method </vt:lpstr>
      <vt:lpstr>Device used</vt:lpstr>
      <vt:lpstr>Device used</vt:lpstr>
      <vt:lpstr>Dates</vt:lpstr>
      <vt:lpstr>Session Dataset</vt:lpstr>
      <vt:lpstr>Countries dataset</vt:lpstr>
      <vt:lpstr>Countries</vt:lpstr>
      <vt:lpstr>Classification Model </vt:lpstr>
      <vt:lpstr>Classification Model </vt:lpstr>
      <vt:lpstr>Classification Model </vt:lpstr>
      <vt:lpstr>Classification Model </vt:lpstr>
      <vt:lpstr>Classification Model </vt:lpstr>
      <vt:lpstr>Classification Model </vt:lpstr>
      <vt:lpstr>Classification Model </vt:lpstr>
      <vt:lpstr>Classification Model </vt:lpstr>
      <vt:lpstr>Classification Model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2019-09-29T09:21:01Z</dcterms:created>
  <dcterms:modified xsi:type="dcterms:W3CDTF">2019-09-29T13:33:49Z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